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64" r:id="rId4"/>
    <p:sldId id="266" r:id="rId5"/>
    <p:sldId id="265" r:id="rId6"/>
    <p:sldId id="267" r:id="rId7"/>
    <p:sldId id="258" r:id="rId8"/>
    <p:sldId id="259" r:id="rId9"/>
    <p:sldId id="260" r:id="rId10"/>
    <p:sldId id="261" r:id="rId11"/>
    <p:sldId id="263" r:id="rId12"/>
  </p:sldIdLst>
  <p:sldSz cx="9144000" cy="5143500" type="screen16x9"/>
  <p:notesSz cx="6858000" cy="9144000"/>
  <p:embeddedFontLst>
    <p:embeddedFont>
      <p:font typeface="Architects Daughter" panose="020B0604020202020204" charset="0"/>
      <p:regular r:id="rId14"/>
    </p:embeddedFont>
    <p:embeddedFont>
      <p:font typeface="Century Gothic" panose="020B0502020202020204" pitchFamily="34" charset="0"/>
      <p:regular r:id="rId15"/>
      <p:bold r:id="rId16"/>
      <p:italic r:id="rId17"/>
      <p:boldItalic r:id="rId18"/>
    </p:embeddedFont>
    <p:embeddedFont>
      <p:font typeface="Tahoma" panose="020B0604030504040204" pitchFamily="34" charset="0"/>
      <p:regular r:id="rId19"/>
      <p:bold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198"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8495259aad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8495259aa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8495259aad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8495259aa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5731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8495259aad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8495259aa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9596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8495259aad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8495259aa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5733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8495259aad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8495259aa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3678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8495259aad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8495259aad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8495259aad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8495259aad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8495259aad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8495259aad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8495259aad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8495259aad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8495259aad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8495259aad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1600"/>
              </a:spcBef>
              <a:spcAft>
                <a:spcPts val="0"/>
              </a:spcAft>
              <a:buClr>
                <a:schemeClr val="dk1"/>
              </a:buClr>
              <a:buSzPts val="1400"/>
              <a:buChar char="○"/>
              <a:defRPr>
                <a:solidFill>
                  <a:schemeClr val="dk1"/>
                </a:solidFill>
              </a:defRPr>
            </a:lvl2pPr>
            <a:lvl3pPr marL="1371600" lvl="2" indent="-317500">
              <a:spcBef>
                <a:spcPts val="1600"/>
              </a:spcBef>
              <a:spcAft>
                <a:spcPts val="0"/>
              </a:spcAft>
              <a:buClr>
                <a:schemeClr val="dk1"/>
              </a:buClr>
              <a:buSzPts val="1400"/>
              <a:buChar char="■"/>
              <a:defRPr>
                <a:solidFill>
                  <a:schemeClr val="dk1"/>
                </a:solidFill>
              </a:defRPr>
            </a:lvl3pPr>
            <a:lvl4pPr marL="1828800" lvl="3" indent="-317500">
              <a:spcBef>
                <a:spcPts val="1600"/>
              </a:spcBef>
              <a:spcAft>
                <a:spcPts val="0"/>
              </a:spcAft>
              <a:buClr>
                <a:schemeClr val="dk1"/>
              </a:buClr>
              <a:buSzPts val="1400"/>
              <a:buChar char="●"/>
              <a:defRPr>
                <a:solidFill>
                  <a:schemeClr val="dk1"/>
                </a:solidFill>
              </a:defRPr>
            </a:lvl4pPr>
            <a:lvl5pPr marL="2286000" lvl="4" indent="-317500">
              <a:spcBef>
                <a:spcPts val="1600"/>
              </a:spcBef>
              <a:spcAft>
                <a:spcPts val="0"/>
              </a:spcAft>
              <a:buClr>
                <a:schemeClr val="dk1"/>
              </a:buClr>
              <a:buSzPts val="1400"/>
              <a:buChar char="○"/>
              <a:defRPr>
                <a:solidFill>
                  <a:schemeClr val="dk1"/>
                </a:solidFill>
              </a:defRPr>
            </a:lvl5pPr>
            <a:lvl6pPr marL="2743200" lvl="5" indent="-317500">
              <a:spcBef>
                <a:spcPts val="1600"/>
              </a:spcBef>
              <a:spcAft>
                <a:spcPts val="0"/>
              </a:spcAft>
              <a:buClr>
                <a:schemeClr val="dk1"/>
              </a:buClr>
              <a:buSzPts val="1400"/>
              <a:buChar char="■"/>
              <a:defRPr>
                <a:solidFill>
                  <a:schemeClr val="dk1"/>
                </a:solidFill>
              </a:defRPr>
            </a:lvl6pPr>
            <a:lvl7pPr marL="3200400" lvl="6" indent="-317500">
              <a:spcBef>
                <a:spcPts val="1600"/>
              </a:spcBef>
              <a:spcAft>
                <a:spcPts val="0"/>
              </a:spcAft>
              <a:buClr>
                <a:schemeClr val="dk1"/>
              </a:buClr>
              <a:buSzPts val="1400"/>
              <a:buChar char="●"/>
              <a:defRPr>
                <a:solidFill>
                  <a:schemeClr val="dk1"/>
                </a:solidFill>
              </a:defRPr>
            </a:lvl7pPr>
            <a:lvl8pPr marL="3657600" lvl="7" indent="-317500">
              <a:spcBef>
                <a:spcPts val="1600"/>
              </a:spcBef>
              <a:spcAft>
                <a:spcPts val="0"/>
              </a:spcAft>
              <a:buClr>
                <a:schemeClr val="dk1"/>
              </a:buClr>
              <a:buSzPts val="1400"/>
              <a:buChar char="○"/>
              <a:defRPr>
                <a:solidFill>
                  <a:schemeClr val="dk1"/>
                </a:solidFill>
              </a:defRPr>
            </a:lvl8pPr>
            <a:lvl9pPr marL="4114800" lvl="8" indent="-317500">
              <a:spcBef>
                <a:spcPts val="1600"/>
              </a:spcBef>
              <a:spcAft>
                <a:spcPts val="160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1600"/>
              </a:spcBef>
              <a:spcAft>
                <a:spcPts val="0"/>
              </a:spcAft>
              <a:buClr>
                <a:schemeClr val="lt2"/>
              </a:buClr>
              <a:buSzPts val="1400"/>
              <a:buChar char="○"/>
              <a:defRPr>
                <a:solidFill>
                  <a:schemeClr val="lt2"/>
                </a:solidFill>
              </a:defRPr>
            </a:lvl2pPr>
            <a:lvl3pPr marL="1371600" lvl="2" indent="-317500">
              <a:lnSpc>
                <a:spcPct val="115000"/>
              </a:lnSpc>
              <a:spcBef>
                <a:spcPts val="1600"/>
              </a:spcBef>
              <a:spcAft>
                <a:spcPts val="0"/>
              </a:spcAft>
              <a:buClr>
                <a:schemeClr val="lt2"/>
              </a:buClr>
              <a:buSzPts val="1400"/>
              <a:buChar char="■"/>
              <a:defRPr>
                <a:solidFill>
                  <a:schemeClr val="lt2"/>
                </a:solidFill>
              </a:defRPr>
            </a:lvl3pPr>
            <a:lvl4pPr marL="1828800" lvl="3" indent="-317500">
              <a:lnSpc>
                <a:spcPct val="115000"/>
              </a:lnSpc>
              <a:spcBef>
                <a:spcPts val="1600"/>
              </a:spcBef>
              <a:spcAft>
                <a:spcPts val="0"/>
              </a:spcAft>
              <a:buClr>
                <a:schemeClr val="lt2"/>
              </a:buClr>
              <a:buSzPts val="1400"/>
              <a:buChar char="●"/>
              <a:defRPr>
                <a:solidFill>
                  <a:schemeClr val="lt2"/>
                </a:solidFill>
              </a:defRPr>
            </a:lvl4pPr>
            <a:lvl5pPr marL="2286000" lvl="4" indent="-317500">
              <a:lnSpc>
                <a:spcPct val="115000"/>
              </a:lnSpc>
              <a:spcBef>
                <a:spcPts val="1600"/>
              </a:spcBef>
              <a:spcAft>
                <a:spcPts val="0"/>
              </a:spcAft>
              <a:buClr>
                <a:schemeClr val="lt2"/>
              </a:buClr>
              <a:buSzPts val="1400"/>
              <a:buChar char="○"/>
              <a:defRPr>
                <a:solidFill>
                  <a:schemeClr val="lt2"/>
                </a:solidFill>
              </a:defRPr>
            </a:lvl5pPr>
            <a:lvl6pPr marL="2743200" lvl="5" indent="-317500">
              <a:lnSpc>
                <a:spcPct val="115000"/>
              </a:lnSpc>
              <a:spcBef>
                <a:spcPts val="1600"/>
              </a:spcBef>
              <a:spcAft>
                <a:spcPts val="0"/>
              </a:spcAft>
              <a:buClr>
                <a:schemeClr val="lt2"/>
              </a:buClr>
              <a:buSzPts val="1400"/>
              <a:buChar char="■"/>
              <a:defRPr>
                <a:solidFill>
                  <a:schemeClr val="lt2"/>
                </a:solidFill>
              </a:defRPr>
            </a:lvl6pPr>
            <a:lvl7pPr marL="3200400" lvl="6" indent="-317500">
              <a:lnSpc>
                <a:spcPct val="115000"/>
              </a:lnSpc>
              <a:spcBef>
                <a:spcPts val="1600"/>
              </a:spcBef>
              <a:spcAft>
                <a:spcPts val="0"/>
              </a:spcAft>
              <a:buClr>
                <a:schemeClr val="lt2"/>
              </a:buClr>
              <a:buSzPts val="1400"/>
              <a:buChar char="●"/>
              <a:defRPr>
                <a:solidFill>
                  <a:schemeClr val="lt2"/>
                </a:solidFill>
              </a:defRPr>
            </a:lvl7pPr>
            <a:lvl8pPr marL="3657600" lvl="7" indent="-317500">
              <a:lnSpc>
                <a:spcPct val="115000"/>
              </a:lnSpc>
              <a:spcBef>
                <a:spcPts val="1600"/>
              </a:spcBef>
              <a:spcAft>
                <a:spcPts val="0"/>
              </a:spcAft>
              <a:buClr>
                <a:schemeClr val="lt2"/>
              </a:buClr>
              <a:buSzPts val="1400"/>
              <a:buChar char="○"/>
              <a:defRPr>
                <a:solidFill>
                  <a:schemeClr val="lt2"/>
                </a:solidFill>
              </a:defRPr>
            </a:lvl8pPr>
            <a:lvl9pPr marL="4114800" lvl="8" indent="-317500">
              <a:lnSpc>
                <a:spcPct val="115000"/>
              </a:lnSpc>
              <a:spcBef>
                <a:spcPts val="1600"/>
              </a:spcBef>
              <a:spcAft>
                <a:spcPts val="160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midnightmusic.com.au/"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musiclab.chromeexperiments.com/"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jpg"/><Relationship Id="rId7" Type="http://schemas.openxmlformats.org/officeDocument/2006/relationships/image" Target="../media/image11.png"/><Relationship Id="rId12"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hyperlink" Target="https://musiclab.chromeexperiments.com/" TargetMode="External"/><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musiclab.chromeexperiments.com/"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jp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hyperlink" Target="https://musiclab.chromeexperiments.com/Song-Maker/song/4895194731249664" TargetMode="External"/><Relationship Id="rId4" Type="http://schemas.openxmlformats.org/officeDocument/2006/relationships/slide" Target="slide6.xml"/><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jp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hyperlink" Target="https://musiclab.chromeexperiments.com/Song-Maker/song/6387954973933568" TargetMode="External"/><Relationship Id="rId4" Type="http://schemas.openxmlformats.org/officeDocument/2006/relationships/slide" Target="slide6.xml"/><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jp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hyperlink" Target="https://musiclab.chromeexperiments.com/Song-Maker/song/6313448062320640" TargetMode="External"/><Relationship Id="rId4" Type="http://schemas.openxmlformats.org/officeDocument/2006/relationships/slide" Target="slide6.xml"/><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jp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hyperlink" Target="https://musiclab.chromeexperiments.com/Song-Maker/song/4596127568494592" TargetMode="External"/><Relationship Id="rId4" Type="http://schemas.openxmlformats.org/officeDocument/2006/relationships/slide" Target="slide6.xml"/><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jp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hyperlink" Target="https://musiclab.chromeexperiments.com/Song-Maker/song/5631408765665280" TargetMode="External"/><Relationship Id="rId4" Type="http://schemas.openxmlformats.org/officeDocument/2006/relationships/slide" Target="slide6.xml"/><Relationship Id="rId9"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pic>
        <p:nvPicPr>
          <p:cNvPr id="1028" name="Picture 4" descr="Star Wars Missions | Wookieepedia | Fandom">
            <a:extLst>
              <a:ext uri="{FF2B5EF4-FFF2-40B4-BE49-F238E27FC236}">
                <a16:creationId xmlns:a16="http://schemas.microsoft.com/office/drawing/2014/main" id="{9E7C45C1-061F-49A1-BF83-4B74E1A066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720" y="186254"/>
            <a:ext cx="6262559" cy="415656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A916EB3-18C7-49ED-8A2B-9F85774C1F76}"/>
              </a:ext>
            </a:extLst>
          </p:cNvPr>
          <p:cNvSpPr/>
          <p:nvPr/>
        </p:nvSpPr>
        <p:spPr>
          <a:xfrm>
            <a:off x="2360496" y="4649469"/>
            <a:ext cx="4423006" cy="307777"/>
          </a:xfrm>
          <a:prstGeom prst="rect">
            <a:avLst/>
          </a:prstGeom>
        </p:spPr>
        <p:txBody>
          <a:bodyPr wrap="none">
            <a:spAutoFit/>
          </a:bodyPr>
          <a:lstStyle/>
          <a:p>
            <a:r>
              <a:rPr lang="en-AU" dirty="0">
                <a:solidFill>
                  <a:schemeClr val="tx1"/>
                </a:solidFill>
              </a:rPr>
              <a:t>Credit: Katie Wardrobe </a:t>
            </a:r>
            <a:r>
              <a:rPr lang="en-AU" dirty="0">
                <a:solidFill>
                  <a:schemeClr val="tx1"/>
                </a:solidFill>
                <a:hlinkClick r:id="rId5"/>
              </a:rPr>
              <a:t>https://midnightmusic.com.au/</a:t>
            </a:r>
            <a:endParaRPr lang="en-AU"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body" idx="1"/>
          </p:nvPr>
        </p:nvSpPr>
        <p:spPr>
          <a:xfrm>
            <a:off x="311700" y="36800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solidFill>
                  <a:srgbClr val="FFFFFF"/>
                </a:solidFill>
                <a:latin typeface="Architects Daughter"/>
                <a:ea typeface="Architects Daughter"/>
                <a:cs typeface="Architects Daughter"/>
                <a:sym typeface="Architects Daughter"/>
              </a:rPr>
              <a:t>A long time ago, in a galaxy far, far away...</a:t>
            </a:r>
            <a:endParaRPr dirty="0">
              <a:solidFill>
                <a:srgbClr val="FFFFFF"/>
              </a:solidFill>
              <a:latin typeface="Architects Daughter"/>
              <a:ea typeface="Architects Daughter"/>
              <a:cs typeface="Architects Daughter"/>
              <a:sym typeface="Architects Daughter"/>
            </a:endParaRPr>
          </a:p>
          <a:p>
            <a:pPr marL="0" lvl="0" indent="0" algn="l" rtl="0">
              <a:spcBef>
                <a:spcPts val="1600"/>
              </a:spcBef>
              <a:spcAft>
                <a:spcPts val="0"/>
              </a:spcAft>
              <a:buNone/>
            </a:pPr>
            <a:endParaRPr dirty="0">
              <a:solidFill>
                <a:srgbClr val="FFFFFF"/>
              </a:solidFill>
              <a:latin typeface="Architects Daughter"/>
              <a:ea typeface="Architects Daughter"/>
              <a:cs typeface="Architects Daughter"/>
              <a:sym typeface="Architects Daughter"/>
            </a:endParaRPr>
          </a:p>
          <a:p>
            <a:pPr marL="0" lvl="0" indent="0" algn="l" rtl="0">
              <a:spcBef>
                <a:spcPts val="1600"/>
              </a:spcBef>
              <a:spcAft>
                <a:spcPts val="0"/>
              </a:spcAft>
              <a:buNone/>
            </a:pPr>
            <a:r>
              <a:rPr lang="en-GB" dirty="0">
                <a:solidFill>
                  <a:srgbClr val="FFFFFF"/>
                </a:solidFill>
                <a:latin typeface="Architects Daughter"/>
                <a:ea typeface="Architects Daughter"/>
                <a:cs typeface="Architects Daughter"/>
                <a:sym typeface="Architects Daughter"/>
              </a:rPr>
              <a:t>My young padawans, welcome to Your Jedi mission, you may choose to accept differing levels of the mission. Your mission is to learn the musical ways of the force and aid the Jedi Order in completing the main Star Wars motif (theme) on Chrome Music Lab </a:t>
            </a:r>
            <a:r>
              <a:rPr lang="en-GB" dirty="0" err="1">
                <a:solidFill>
                  <a:srgbClr val="FFFFFF"/>
                </a:solidFill>
                <a:latin typeface="Architects Daughter"/>
                <a:ea typeface="Architects Daughter"/>
                <a:cs typeface="Architects Daughter"/>
                <a:sym typeface="Architects Daughter"/>
              </a:rPr>
              <a:t>Songmaker</a:t>
            </a:r>
            <a:r>
              <a:rPr lang="en-GB" dirty="0">
                <a:solidFill>
                  <a:srgbClr val="FFFFFF"/>
                </a:solidFill>
                <a:latin typeface="Architects Daughter"/>
                <a:ea typeface="Architects Daughter"/>
                <a:cs typeface="Architects Daughter"/>
                <a:sym typeface="Architects Daughter"/>
              </a:rPr>
              <a:t>.</a:t>
            </a:r>
            <a:endParaRPr dirty="0">
              <a:solidFill>
                <a:srgbClr val="FFFFFF"/>
              </a:solidFill>
              <a:latin typeface="Architects Daughter"/>
              <a:ea typeface="Architects Daughter"/>
              <a:cs typeface="Architects Daughter"/>
              <a:sym typeface="Architects Daughter"/>
            </a:endParaRPr>
          </a:p>
          <a:p>
            <a:pPr marL="0" lvl="0" indent="0" algn="l" rtl="0">
              <a:spcBef>
                <a:spcPts val="1600"/>
              </a:spcBef>
              <a:spcAft>
                <a:spcPts val="1600"/>
              </a:spcAft>
              <a:buNone/>
            </a:pPr>
            <a:r>
              <a:rPr lang="en-AU" dirty="0">
                <a:solidFill>
                  <a:srgbClr val="FFFFFF"/>
                </a:solidFill>
                <a:latin typeface="Architects Daughter"/>
                <a:ea typeface="Architects Daughter"/>
                <a:cs typeface="Architects Daughter"/>
                <a:sym typeface="Architects Daughter"/>
              </a:rPr>
              <a:t>This mission is a training ground for your next journey to the realm of the EDM.</a:t>
            </a:r>
            <a:endParaRPr dirty="0">
              <a:solidFill>
                <a:srgbClr val="FFFFFF"/>
              </a:solidFill>
              <a:latin typeface="Architects Daughter"/>
              <a:ea typeface="Architects Daughter"/>
              <a:cs typeface="Architects Daughter"/>
              <a:sym typeface="Architects Daughter"/>
            </a:endParaRPr>
          </a:p>
        </p:txBody>
      </p:sp>
      <p:pic>
        <p:nvPicPr>
          <p:cNvPr id="60" name="Google Shape;60;p14"/>
          <p:cNvPicPr preferRelativeResize="0"/>
          <p:nvPr/>
        </p:nvPicPr>
        <p:blipFill>
          <a:blip r:embed="rId4">
            <a:alphaModFix/>
          </a:blip>
          <a:stretch>
            <a:fillRect/>
          </a:stretch>
        </p:blipFill>
        <p:spPr>
          <a:xfrm>
            <a:off x="6817800" y="0"/>
            <a:ext cx="2326200" cy="13084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body" idx="1"/>
          </p:nvPr>
        </p:nvSpPr>
        <p:spPr>
          <a:xfrm>
            <a:off x="311700" y="36800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AU" dirty="0">
                <a:solidFill>
                  <a:srgbClr val="FFFFFF"/>
                </a:solidFill>
                <a:latin typeface="Architects Daughter"/>
                <a:ea typeface="Architects Daughter"/>
                <a:cs typeface="Architects Daughter"/>
                <a:sym typeface="Architects Daughter"/>
              </a:rPr>
              <a:t>What is Chrome Music Lab?</a:t>
            </a:r>
            <a:endParaRPr dirty="0">
              <a:solidFill>
                <a:srgbClr val="FFFFFF"/>
              </a:solidFill>
              <a:latin typeface="Architects Daughter"/>
              <a:ea typeface="Architects Daughter"/>
              <a:cs typeface="Architects Daughter"/>
              <a:sym typeface="Architects Daughter"/>
            </a:endParaRPr>
          </a:p>
          <a:p>
            <a:pPr marL="0" lvl="0" indent="0" algn="l" rtl="0">
              <a:spcBef>
                <a:spcPts val="1600"/>
              </a:spcBef>
              <a:spcAft>
                <a:spcPts val="0"/>
              </a:spcAft>
              <a:buNone/>
            </a:pPr>
            <a:r>
              <a:rPr lang="en-GB" dirty="0">
                <a:solidFill>
                  <a:srgbClr val="FFFFFF"/>
                </a:solidFill>
                <a:latin typeface="Architects Daughter"/>
                <a:ea typeface="Architects Daughter"/>
                <a:cs typeface="Architects Daughter"/>
                <a:sym typeface="Architects Daughter"/>
              </a:rPr>
              <a:t>My young padawans, </a:t>
            </a:r>
            <a:r>
              <a:rPr lang="en-AU" dirty="0">
                <a:solidFill>
                  <a:srgbClr val="FFFFFF"/>
                </a:solidFill>
                <a:latin typeface="Architects Daughter"/>
                <a:ea typeface="Architects Daughter"/>
                <a:cs typeface="Architects Daughter"/>
                <a:sym typeface="Architects Daughter"/>
              </a:rPr>
              <a:t>it is a simplified version of a DAW (Digital Audio Workstation. This will be fun to play around with to get some confidence before trying your hand at Studio One next week. You will be practicing the skills of ‘painting or drawing’ music instead of playing a physical instrument.</a:t>
            </a:r>
          </a:p>
          <a:p>
            <a:pPr marL="0" lvl="0" indent="0" algn="l" rtl="0">
              <a:spcBef>
                <a:spcPts val="1600"/>
              </a:spcBef>
              <a:spcAft>
                <a:spcPts val="0"/>
              </a:spcAft>
              <a:buNone/>
            </a:pPr>
            <a:r>
              <a:rPr lang="en-AU" dirty="0">
                <a:solidFill>
                  <a:srgbClr val="FFFFFF"/>
                </a:solidFill>
                <a:latin typeface="Architects Daughter"/>
                <a:ea typeface="Architects Daughter"/>
                <a:cs typeface="Architects Daughter"/>
                <a:sym typeface="Architects Daughter"/>
              </a:rPr>
              <a:t>You may think this to be basic but I challenge you to show me what you can do with it! </a:t>
            </a:r>
          </a:p>
          <a:p>
            <a:pPr marL="0" lvl="0" indent="0" algn="l" rtl="0">
              <a:spcBef>
                <a:spcPts val="1600"/>
              </a:spcBef>
              <a:spcAft>
                <a:spcPts val="0"/>
              </a:spcAft>
              <a:buNone/>
            </a:pPr>
            <a:r>
              <a:rPr lang="en-AU" dirty="0">
                <a:solidFill>
                  <a:srgbClr val="FFFFFF"/>
                </a:solidFill>
                <a:latin typeface="Architects Daughter"/>
                <a:ea typeface="Architects Daughter"/>
                <a:cs typeface="Architects Daughter"/>
                <a:sym typeface="Architects Daughter"/>
              </a:rPr>
              <a:t>Play with the settings, add in your own musical ideas.</a:t>
            </a:r>
          </a:p>
          <a:p>
            <a:pPr marL="0" lvl="0" indent="0" algn="l" rtl="0">
              <a:spcBef>
                <a:spcPts val="1600"/>
              </a:spcBef>
              <a:spcAft>
                <a:spcPts val="0"/>
              </a:spcAft>
              <a:buNone/>
            </a:pPr>
            <a:r>
              <a:rPr lang="en-AU" dirty="0">
                <a:solidFill>
                  <a:srgbClr val="FFFFFF"/>
                </a:solidFill>
                <a:latin typeface="Architects Daughter"/>
                <a:ea typeface="Architects Daughter"/>
                <a:cs typeface="Architects Daughter"/>
                <a:sym typeface="Architects Daughter"/>
              </a:rPr>
              <a:t>If you do not want to do the Star Wars theme I challenge you to recreate your own favourite music. I remade the first part of the Super Mario Theme last weekend. It was so much fun!</a:t>
            </a:r>
            <a:endParaRPr dirty="0">
              <a:solidFill>
                <a:srgbClr val="FFFFFF"/>
              </a:solidFill>
              <a:latin typeface="Architects Daughter"/>
              <a:ea typeface="Architects Daughter"/>
              <a:cs typeface="Architects Daughter"/>
              <a:sym typeface="Architects Daughter"/>
            </a:endParaRPr>
          </a:p>
        </p:txBody>
      </p:sp>
      <p:pic>
        <p:nvPicPr>
          <p:cNvPr id="60" name="Google Shape;60;p14"/>
          <p:cNvPicPr preferRelativeResize="0"/>
          <p:nvPr/>
        </p:nvPicPr>
        <p:blipFill>
          <a:blip r:embed="rId4">
            <a:alphaModFix/>
          </a:blip>
          <a:stretch>
            <a:fillRect/>
          </a:stretch>
        </p:blipFill>
        <p:spPr>
          <a:xfrm>
            <a:off x="7507110" y="0"/>
            <a:ext cx="1636889" cy="982133"/>
          </a:xfrm>
          <a:prstGeom prst="rect">
            <a:avLst/>
          </a:prstGeom>
          <a:noFill/>
          <a:ln>
            <a:noFill/>
          </a:ln>
        </p:spPr>
      </p:pic>
    </p:spTree>
    <p:extLst>
      <p:ext uri="{BB962C8B-B14F-4D97-AF65-F5344CB8AC3E}">
        <p14:creationId xmlns:p14="http://schemas.microsoft.com/office/powerpoint/2010/main" val="1894456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0" name="Rectangle 19">
            <a:extLst>
              <a:ext uri="{FF2B5EF4-FFF2-40B4-BE49-F238E27FC236}">
                <a16:creationId xmlns:a16="http://schemas.microsoft.com/office/drawing/2014/main" id="{6CC0406F-35E3-456B-990A-510C34D8018D}"/>
              </a:ext>
            </a:extLst>
          </p:cNvPr>
          <p:cNvSpPr/>
          <p:nvPr/>
        </p:nvSpPr>
        <p:spPr>
          <a:xfrm>
            <a:off x="74428" y="1264875"/>
            <a:ext cx="8995144" cy="37578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7" name="Title 1">
            <a:extLst>
              <a:ext uri="{FF2B5EF4-FFF2-40B4-BE49-F238E27FC236}">
                <a16:creationId xmlns:a16="http://schemas.microsoft.com/office/drawing/2014/main" id="{4CC5E85B-3E26-49E0-9A0C-90E024618021}"/>
              </a:ext>
            </a:extLst>
          </p:cNvPr>
          <p:cNvSpPr>
            <a:spLocks noGrp="1"/>
          </p:cNvSpPr>
          <p:nvPr>
            <p:ph type="title"/>
          </p:nvPr>
        </p:nvSpPr>
        <p:spPr>
          <a:xfrm>
            <a:off x="271757" y="148662"/>
            <a:ext cx="6783800" cy="1144142"/>
          </a:xfrm>
        </p:spPr>
        <p:txBody>
          <a:bodyPr>
            <a:normAutofit fontScale="90000"/>
          </a:bodyPr>
          <a:lstStyle/>
          <a:p>
            <a:r>
              <a:rPr lang="en-US" sz="4000" dirty="0">
                <a:latin typeface="Tahoma" panose="020B0604030504040204" pitchFamily="34" charset="0"/>
                <a:ea typeface="Tahoma" panose="020B0604030504040204" pitchFamily="34" charset="0"/>
                <a:cs typeface="Tahoma" panose="020B0604030504040204" pitchFamily="34" charset="0"/>
              </a:rPr>
              <a:t>Chrome Music Lab (How to use)</a:t>
            </a:r>
            <a:r>
              <a:rPr lang="en-US" dirty="0">
                <a:latin typeface="Tahoma" panose="020B0604030504040204" pitchFamily="34" charset="0"/>
                <a:ea typeface="Tahoma" panose="020B0604030504040204" pitchFamily="34" charset="0"/>
                <a:cs typeface="Tahoma" panose="020B0604030504040204" pitchFamily="34" charset="0"/>
              </a:rPr>
              <a:t/>
            </a:r>
            <a:br>
              <a:rPr lang="en-US" dirty="0">
                <a:latin typeface="Tahoma" panose="020B0604030504040204" pitchFamily="34" charset="0"/>
                <a:ea typeface="Tahoma" panose="020B0604030504040204" pitchFamily="34" charset="0"/>
                <a:cs typeface="Tahoma" panose="020B0604030504040204" pitchFamily="34" charset="0"/>
              </a:rPr>
            </a:br>
            <a:r>
              <a:rPr lang="en-US" sz="2800" dirty="0">
                <a:latin typeface="Tahoma" panose="020B0604030504040204" pitchFamily="34" charset="0"/>
                <a:ea typeface="Tahoma" panose="020B0604030504040204" pitchFamily="34" charset="0"/>
                <a:cs typeface="Tahoma" panose="020B0604030504040204" pitchFamily="34" charset="0"/>
              </a:rPr>
              <a:t>Song Maker </a:t>
            </a:r>
            <a:r>
              <a:rPr lang="en-AU" sz="2000" dirty="0">
                <a:latin typeface="Century Gothic" panose="020B0502020202020204" pitchFamily="34" charset="0"/>
                <a:hlinkClick r:id="rId4"/>
              </a:rPr>
              <a:t>https://musiclab.chromeexperiments.com/</a:t>
            </a:r>
            <a:endParaRPr lang="en-US" dirty="0">
              <a:latin typeface="Tahoma" panose="020B0604030504040204" pitchFamily="34" charset="0"/>
              <a:ea typeface="Tahoma" panose="020B0604030504040204" pitchFamily="34" charset="0"/>
              <a:cs typeface="Tahoma" panose="020B0604030504040204" pitchFamily="34" charset="0"/>
            </a:endParaRPr>
          </a:p>
        </p:txBody>
      </p:sp>
      <p:pic>
        <p:nvPicPr>
          <p:cNvPr id="10" name="Picture 9">
            <a:extLst>
              <a:ext uri="{FF2B5EF4-FFF2-40B4-BE49-F238E27FC236}">
                <a16:creationId xmlns:a16="http://schemas.microsoft.com/office/drawing/2014/main" id="{DCAB1117-6B6F-48CB-84ED-AF500FFC6A5D}"/>
              </a:ext>
            </a:extLst>
          </p:cNvPr>
          <p:cNvPicPr>
            <a:picLocks noChangeAspect="1"/>
          </p:cNvPicPr>
          <p:nvPr/>
        </p:nvPicPr>
        <p:blipFill>
          <a:blip r:embed="rId5"/>
          <a:stretch>
            <a:fillRect/>
          </a:stretch>
        </p:blipFill>
        <p:spPr>
          <a:xfrm>
            <a:off x="5970419" y="1419697"/>
            <a:ext cx="2987495" cy="1878215"/>
          </a:xfrm>
          <a:prstGeom prst="rect">
            <a:avLst/>
          </a:prstGeom>
          <a:ln w="12700">
            <a:solidFill>
              <a:schemeClr val="tx1"/>
            </a:solidFill>
          </a:ln>
        </p:spPr>
      </p:pic>
      <p:pic>
        <p:nvPicPr>
          <p:cNvPr id="11" name="Picture 10">
            <a:extLst>
              <a:ext uri="{FF2B5EF4-FFF2-40B4-BE49-F238E27FC236}">
                <a16:creationId xmlns:a16="http://schemas.microsoft.com/office/drawing/2014/main" id="{368F34E7-B82D-404E-9D89-67A1F92F0CD6}"/>
              </a:ext>
            </a:extLst>
          </p:cNvPr>
          <p:cNvPicPr>
            <a:picLocks noChangeAspect="1"/>
          </p:cNvPicPr>
          <p:nvPr/>
        </p:nvPicPr>
        <p:blipFill>
          <a:blip r:embed="rId6"/>
          <a:stretch>
            <a:fillRect/>
          </a:stretch>
        </p:blipFill>
        <p:spPr>
          <a:xfrm>
            <a:off x="2887613" y="1419697"/>
            <a:ext cx="2987495" cy="1878215"/>
          </a:xfrm>
          <a:prstGeom prst="rect">
            <a:avLst/>
          </a:prstGeom>
          <a:ln w="12700">
            <a:solidFill>
              <a:schemeClr val="tx1"/>
            </a:solidFill>
          </a:ln>
        </p:spPr>
      </p:pic>
      <p:sp>
        <p:nvSpPr>
          <p:cNvPr id="14" name="Content Placeholder 2">
            <a:extLst>
              <a:ext uri="{FF2B5EF4-FFF2-40B4-BE49-F238E27FC236}">
                <a16:creationId xmlns:a16="http://schemas.microsoft.com/office/drawing/2014/main" id="{0686E230-3D02-42FD-8C82-A61906DCA812}"/>
              </a:ext>
            </a:extLst>
          </p:cNvPr>
          <p:cNvSpPr txBox="1">
            <a:spLocks/>
          </p:cNvSpPr>
          <p:nvPr/>
        </p:nvSpPr>
        <p:spPr>
          <a:xfrm>
            <a:off x="5961595" y="3424805"/>
            <a:ext cx="2939143" cy="6617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Century Gothic" panose="020B0502020202020204" pitchFamily="34" charset="0"/>
              </a:rPr>
              <a:t>2. Click on the squares with the circles in them to make a repeated percussion pattern.</a:t>
            </a:r>
          </a:p>
        </p:txBody>
      </p:sp>
      <p:sp>
        <p:nvSpPr>
          <p:cNvPr id="15" name="Content Placeholder 2">
            <a:extLst>
              <a:ext uri="{FF2B5EF4-FFF2-40B4-BE49-F238E27FC236}">
                <a16:creationId xmlns:a16="http://schemas.microsoft.com/office/drawing/2014/main" id="{2763B9F8-8870-48B4-B14F-0DC937FADA8F}"/>
              </a:ext>
            </a:extLst>
          </p:cNvPr>
          <p:cNvSpPr txBox="1">
            <a:spLocks/>
          </p:cNvSpPr>
          <p:nvPr/>
        </p:nvSpPr>
        <p:spPr>
          <a:xfrm>
            <a:off x="3115855" y="3622438"/>
            <a:ext cx="1469573" cy="9370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400" dirty="0">
                <a:latin typeface="Century Gothic" panose="020B0502020202020204" pitchFamily="34" charset="0"/>
              </a:rPr>
              <a:t>Melody</a:t>
            </a:r>
          </a:p>
          <a:p>
            <a:pPr marL="0" indent="0">
              <a:lnSpc>
                <a:spcPct val="100000"/>
              </a:lnSpc>
              <a:spcBef>
                <a:spcPts val="0"/>
              </a:spcBef>
              <a:buNone/>
            </a:pPr>
            <a:r>
              <a:rPr lang="en-US" sz="1400" dirty="0">
                <a:latin typeface="Century Gothic" panose="020B0502020202020204" pitchFamily="34" charset="0"/>
              </a:rPr>
              <a:t> - Marimba</a:t>
            </a:r>
          </a:p>
          <a:p>
            <a:pPr marL="0" indent="0">
              <a:lnSpc>
                <a:spcPct val="100000"/>
              </a:lnSpc>
              <a:spcBef>
                <a:spcPts val="0"/>
              </a:spcBef>
              <a:buNone/>
            </a:pPr>
            <a:r>
              <a:rPr lang="en-US" sz="1400" dirty="0">
                <a:latin typeface="Century Gothic" panose="020B0502020202020204" pitchFamily="34" charset="0"/>
              </a:rPr>
              <a:t> - Piano</a:t>
            </a:r>
          </a:p>
          <a:p>
            <a:pPr marL="0" indent="0">
              <a:lnSpc>
                <a:spcPct val="100000"/>
              </a:lnSpc>
              <a:spcBef>
                <a:spcPts val="0"/>
              </a:spcBef>
              <a:buNone/>
            </a:pPr>
            <a:r>
              <a:rPr lang="en-US" sz="1400" dirty="0">
                <a:latin typeface="Century Gothic" panose="020B0502020202020204" pitchFamily="34" charset="0"/>
              </a:rPr>
              <a:t> - Strings</a:t>
            </a:r>
          </a:p>
          <a:p>
            <a:pPr marL="0" indent="0">
              <a:lnSpc>
                <a:spcPct val="100000"/>
              </a:lnSpc>
              <a:spcBef>
                <a:spcPts val="0"/>
              </a:spcBef>
              <a:buNone/>
            </a:pPr>
            <a:r>
              <a:rPr lang="en-US" sz="1400" dirty="0">
                <a:latin typeface="Century Gothic" panose="020B0502020202020204" pitchFamily="34" charset="0"/>
              </a:rPr>
              <a:t> - Woodwind</a:t>
            </a:r>
          </a:p>
          <a:p>
            <a:pPr marL="0" indent="0">
              <a:lnSpc>
                <a:spcPct val="100000"/>
              </a:lnSpc>
              <a:spcBef>
                <a:spcPts val="0"/>
              </a:spcBef>
              <a:buNone/>
            </a:pPr>
            <a:r>
              <a:rPr lang="en-US" sz="1400" dirty="0">
                <a:latin typeface="Century Gothic" panose="020B0502020202020204" pitchFamily="34" charset="0"/>
              </a:rPr>
              <a:t> - Synth</a:t>
            </a:r>
          </a:p>
        </p:txBody>
      </p:sp>
      <p:sp>
        <p:nvSpPr>
          <p:cNvPr id="16" name="Content Placeholder 2">
            <a:extLst>
              <a:ext uri="{FF2B5EF4-FFF2-40B4-BE49-F238E27FC236}">
                <a16:creationId xmlns:a16="http://schemas.microsoft.com/office/drawing/2014/main" id="{22193388-E7E9-40F5-8647-F8264F262A07}"/>
              </a:ext>
            </a:extLst>
          </p:cNvPr>
          <p:cNvSpPr txBox="1">
            <a:spLocks/>
          </p:cNvSpPr>
          <p:nvPr/>
        </p:nvSpPr>
        <p:spPr>
          <a:xfrm>
            <a:off x="4585428" y="3622438"/>
            <a:ext cx="1469573" cy="9370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400" dirty="0">
                <a:latin typeface="Century Gothic" panose="020B0502020202020204" pitchFamily="34" charset="0"/>
              </a:rPr>
              <a:t>Percussion</a:t>
            </a:r>
          </a:p>
          <a:p>
            <a:pPr marL="0" indent="0">
              <a:lnSpc>
                <a:spcPct val="100000"/>
              </a:lnSpc>
              <a:spcBef>
                <a:spcPts val="0"/>
              </a:spcBef>
              <a:buNone/>
            </a:pPr>
            <a:r>
              <a:rPr lang="en-US" sz="1400" dirty="0">
                <a:latin typeface="Century Gothic" panose="020B0502020202020204" pitchFamily="34" charset="0"/>
              </a:rPr>
              <a:t> - Electronic</a:t>
            </a:r>
          </a:p>
          <a:p>
            <a:pPr marL="0" indent="0">
              <a:lnSpc>
                <a:spcPct val="100000"/>
              </a:lnSpc>
              <a:spcBef>
                <a:spcPts val="0"/>
              </a:spcBef>
              <a:buNone/>
            </a:pPr>
            <a:r>
              <a:rPr lang="en-US" sz="1400" dirty="0">
                <a:latin typeface="Century Gothic" panose="020B0502020202020204" pitchFamily="34" charset="0"/>
              </a:rPr>
              <a:t> - Blocks</a:t>
            </a:r>
          </a:p>
          <a:p>
            <a:pPr marL="0" indent="0">
              <a:lnSpc>
                <a:spcPct val="100000"/>
              </a:lnSpc>
              <a:spcBef>
                <a:spcPts val="0"/>
              </a:spcBef>
              <a:buNone/>
            </a:pPr>
            <a:r>
              <a:rPr lang="en-US" sz="1400" dirty="0">
                <a:latin typeface="Century Gothic" panose="020B0502020202020204" pitchFamily="34" charset="0"/>
              </a:rPr>
              <a:t> - Kit</a:t>
            </a:r>
          </a:p>
          <a:p>
            <a:pPr marL="0" indent="0">
              <a:lnSpc>
                <a:spcPct val="100000"/>
              </a:lnSpc>
              <a:spcBef>
                <a:spcPts val="0"/>
              </a:spcBef>
              <a:buNone/>
            </a:pPr>
            <a:r>
              <a:rPr lang="en-US" sz="1400" dirty="0">
                <a:latin typeface="Century Gothic" panose="020B0502020202020204" pitchFamily="34" charset="0"/>
              </a:rPr>
              <a:t> - Conga</a:t>
            </a:r>
          </a:p>
        </p:txBody>
      </p:sp>
      <p:sp>
        <p:nvSpPr>
          <p:cNvPr id="17" name="Right Arrow 32">
            <a:extLst>
              <a:ext uri="{FF2B5EF4-FFF2-40B4-BE49-F238E27FC236}">
                <a16:creationId xmlns:a16="http://schemas.microsoft.com/office/drawing/2014/main" id="{A2A98531-BF6F-4805-B075-B71AACA54AAE}"/>
              </a:ext>
            </a:extLst>
          </p:cNvPr>
          <p:cNvSpPr/>
          <p:nvPr/>
        </p:nvSpPr>
        <p:spPr>
          <a:xfrm rot="9494878">
            <a:off x="3521047" y="2922238"/>
            <a:ext cx="337457" cy="2995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33">
            <a:extLst>
              <a:ext uri="{FF2B5EF4-FFF2-40B4-BE49-F238E27FC236}">
                <a16:creationId xmlns:a16="http://schemas.microsoft.com/office/drawing/2014/main" id="{ECF8CCA8-19E4-49EC-A55E-54139A7C9F98}"/>
              </a:ext>
            </a:extLst>
          </p:cNvPr>
          <p:cNvSpPr/>
          <p:nvPr/>
        </p:nvSpPr>
        <p:spPr>
          <a:xfrm rot="9494878">
            <a:off x="8384449" y="2726175"/>
            <a:ext cx="337457" cy="2995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0CBDB9B9-37FB-4051-935B-68B9F393121A}"/>
              </a:ext>
            </a:extLst>
          </p:cNvPr>
          <p:cNvSpPr txBox="1">
            <a:spLocks/>
          </p:cNvSpPr>
          <p:nvPr/>
        </p:nvSpPr>
        <p:spPr>
          <a:xfrm>
            <a:off x="2906595" y="3424805"/>
            <a:ext cx="2939143" cy="6617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Century Gothic" panose="020B0502020202020204" pitchFamily="34" charset="0"/>
              </a:rPr>
              <a:t>1. Choose your instruments</a:t>
            </a:r>
          </a:p>
        </p:txBody>
      </p:sp>
      <p:pic>
        <p:nvPicPr>
          <p:cNvPr id="19" name="Picture 18">
            <a:extLst>
              <a:ext uri="{FF2B5EF4-FFF2-40B4-BE49-F238E27FC236}">
                <a16:creationId xmlns:a16="http://schemas.microsoft.com/office/drawing/2014/main" id="{B5D26CBB-656B-40F2-BD98-E52BA3955BA6}"/>
              </a:ext>
            </a:extLst>
          </p:cNvPr>
          <p:cNvPicPr>
            <a:picLocks noChangeAspect="1"/>
          </p:cNvPicPr>
          <p:nvPr/>
        </p:nvPicPr>
        <p:blipFill>
          <a:blip r:embed="rId7"/>
          <a:stretch>
            <a:fillRect/>
          </a:stretch>
        </p:blipFill>
        <p:spPr>
          <a:xfrm>
            <a:off x="7369472" y="120734"/>
            <a:ext cx="1700100" cy="1077119"/>
          </a:xfrm>
          <a:prstGeom prst="rect">
            <a:avLst/>
          </a:prstGeom>
          <a:ln w="19050">
            <a:solidFill>
              <a:schemeClr val="tx1"/>
            </a:solidFill>
          </a:ln>
        </p:spPr>
      </p:pic>
      <p:pic>
        <p:nvPicPr>
          <p:cNvPr id="21" name="Picture 20">
            <a:extLst>
              <a:ext uri="{FF2B5EF4-FFF2-40B4-BE49-F238E27FC236}">
                <a16:creationId xmlns:a16="http://schemas.microsoft.com/office/drawing/2014/main" id="{2C2A75A3-9DB0-4436-866E-686AFB6DCDD2}"/>
              </a:ext>
            </a:extLst>
          </p:cNvPr>
          <p:cNvPicPr>
            <a:picLocks noChangeAspect="1"/>
          </p:cNvPicPr>
          <p:nvPr/>
        </p:nvPicPr>
        <p:blipFill>
          <a:blip r:embed="rId8"/>
          <a:stretch>
            <a:fillRect/>
          </a:stretch>
        </p:blipFill>
        <p:spPr>
          <a:xfrm>
            <a:off x="197325" y="1401940"/>
            <a:ext cx="2552445" cy="1918297"/>
          </a:xfrm>
          <a:prstGeom prst="rect">
            <a:avLst/>
          </a:prstGeom>
          <a:ln w="19050">
            <a:solidFill>
              <a:schemeClr val="bg1"/>
            </a:solidFill>
          </a:ln>
        </p:spPr>
      </p:pic>
      <p:sp>
        <p:nvSpPr>
          <p:cNvPr id="22" name="Content Placeholder 2">
            <a:extLst>
              <a:ext uri="{FF2B5EF4-FFF2-40B4-BE49-F238E27FC236}">
                <a16:creationId xmlns:a16="http://schemas.microsoft.com/office/drawing/2014/main" id="{60EFFE57-0081-4B6B-9537-8D491398634A}"/>
              </a:ext>
            </a:extLst>
          </p:cNvPr>
          <p:cNvSpPr txBox="1">
            <a:spLocks/>
          </p:cNvSpPr>
          <p:nvPr/>
        </p:nvSpPr>
        <p:spPr>
          <a:xfrm>
            <a:off x="131975" y="3424805"/>
            <a:ext cx="2605786" cy="13241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Century Gothic" panose="020B0502020202020204" pitchFamily="34" charset="0"/>
              </a:rPr>
              <a:t>These are the automatic settings. You can change them. </a:t>
            </a:r>
          </a:p>
          <a:p>
            <a:pPr marL="0" indent="0">
              <a:buNone/>
            </a:pPr>
            <a:r>
              <a:rPr lang="en-US" sz="1400" dirty="0">
                <a:latin typeface="Century Gothic" panose="020B0502020202020204" pitchFamily="34" charset="0"/>
              </a:rPr>
              <a:t>The templates provided on the following ‘mission’ slides have the settings already set for you.</a:t>
            </a:r>
          </a:p>
        </p:txBody>
      </p:sp>
    </p:spTree>
    <p:extLst>
      <p:ext uri="{BB962C8B-B14F-4D97-AF65-F5344CB8AC3E}">
        <p14:creationId xmlns:p14="http://schemas.microsoft.com/office/powerpoint/2010/main" val="2291463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2" name="Rectangle 1">
            <a:extLst>
              <a:ext uri="{FF2B5EF4-FFF2-40B4-BE49-F238E27FC236}">
                <a16:creationId xmlns:a16="http://schemas.microsoft.com/office/drawing/2014/main" id="{A11C4D1E-C467-4B59-8280-EFE8EE832579}"/>
              </a:ext>
            </a:extLst>
          </p:cNvPr>
          <p:cNvSpPr/>
          <p:nvPr/>
        </p:nvSpPr>
        <p:spPr>
          <a:xfrm>
            <a:off x="425302" y="1264875"/>
            <a:ext cx="8048847" cy="37578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dirty="0"/>
          </a:p>
        </p:txBody>
      </p:sp>
      <p:sp>
        <p:nvSpPr>
          <p:cNvPr id="6" name="Rectangle 5">
            <a:extLst>
              <a:ext uri="{FF2B5EF4-FFF2-40B4-BE49-F238E27FC236}">
                <a16:creationId xmlns:a16="http://schemas.microsoft.com/office/drawing/2014/main" id="{81B016C8-3691-4997-9051-BCDBA73534EC}"/>
              </a:ext>
            </a:extLst>
          </p:cNvPr>
          <p:cNvSpPr/>
          <p:nvPr/>
        </p:nvSpPr>
        <p:spPr>
          <a:xfrm>
            <a:off x="5316031" y="1334172"/>
            <a:ext cx="2645656" cy="2272173"/>
          </a:xfrm>
          <a:prstGeom prst="rect">
            <a:avLst/>
          </a:prstGeom>
          <a:ln w="19050">
            <a:solidFill>
              <a:schemeClr val="bg1"/>
            </a:solidFill>
          </a:ln>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C160474-9599-4943-AB2A-C8E276783222}"/>
              </a:ext>
            </a:extLst>
          </p:cNvPr>
          <p:cNvPicPr>
            <a:picLocks noChangeAspect="1"/>
          </p:cNvPicPr>
          <p:nvPr/>
        </p:nvPicPr>
        <p:blipFill>
          <a:blip r:embed="rId4"/>
          <a:stretch>
            <a:fillRect/>
          </a:stretch>
        </p:blipFill>
        <p:spPr>
          <a:xfrm>
            <a:off x="975768" y="1356750"/>
            <a:ext cx="2987495" cy="1878215"/>
          </a:xfrm>
          <a:prstGeom prst="rect">
            <a:avLst/>
          </a:prstGeom>
          <a:ln w="12700">
            <a:solidFill>
              <a:schemeClr val="tx1"/>
            </a:solidFill>
          </a:ln>
        </p:spPr>
      </p:pic>
      <p:sp>
        <p:nvSpPr>
          <p:cNvPr id="19" name="Right Arrow 34">
            <a:extLst>
              <a:ext uri="{FF2B5EF4-FFF2-40B4-BE49-F238E27FC236}">
                <a16:creationId xmlns:a16="http://schemas.microsoft.com/office/drawing/2014/main" id="{78A0EA30-AE72-42E6-AB20-682DB4C25D49}"/>
              </a:ext>
            </a:extLst>
          </p:cNvPr>
          <p:cNvSpPr/>
          <p:nvPr/>
        </p:nvSpPr>
        <p:spPr>
          <a:xfrm rot="9494878">
            <a:off x="3324810" y="2371667"/>
            <a:ext cx="337457" cy="2995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269BF1BE-C30F-48B6-95D7-77AA1BE32204}"/>
              </a:ext>
            </a:extLst>
          </p:cNvPr>
          <p:cNvSpPr txBox="1">
            <a:spLocks/>
          </p:cNvSpPr>
          <p:nvPr/>
        </p:nvSpPr>
        <p:spPr>
          <a:xfrm>
            <a:off x="893135" y="3311578"/>
            <a:ext cx="2359460" cy="9370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Century Gothic" panose="020B0502020202020204" pitchFamily="34" charset="0"/>
              </a:rPr>
              <a:t>3. Click on the empty squares to create a melody. Each square is a melodic note starting from the bottom and going up. The settings are automatically set to start on C. </a:t>
            </a:r>
          </a:p>
        </p:txBody>
      </p:sp>
      <p:sp>
        <p:nvSpPr>
          <p:cNvPr id="22" name="Rectangle 21">
            <a:extLst>
              <a:ext uri="{FF2B5EF4-FFF2-40B4-BE49-F238E27FC236}">
                <a16:creationId xmlns:a16="http://schemas.microsoft.com/office/drawing/2014/main" id="{53243D17-C7FB-4FB9-B919-5FDD1685362B}"/>
              </a:ext>
            </a:extLst>
          </p:cNvPr>
          <p:cNvSpPr/>
          <p:nvPr/>
        </p:nvSpPr>
        <p:spPr>
          <a:xfrm>
            <a:off x="3336454" y="3374181"/>
            <a:ext cx="914400" cy="1447895"/>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F91513D4-F84F-4F06-A54A-E6FD6A807975}"/>
              </a:ext>
            </a:extLst>
          </p:cNvPr>
          <p:cNvPicPr>
            <a:picLocks noChangeAspect="1"/>
          </p:cNvPicPr>
          <p:nvPr/>
        </p:nvPicPr>
        <p:blipFill>
          <a:blip r:embed="rId5"/>
          <a:stretch>
            <a:fillRect/>
          </a:stretch>
        </p:blipFill>
        <p:spPr>
          <a:xfrm>
            <a:off x="3758636" y="3409560"/>
            <a:ext cx="421839" cy="1361391"/>
          </a:xfrm>
          <a:prstGeom prst="rect">
            <a:avLst/>
          </a:prstGeom>
        </p:spPr>
      </p:pic>
      <p:sp>
        <p:nvSpPr>
          <p:cNvPr id="24" name="Rectangle 23">
            <a:extLst>
              <a:ext uri="{FF2B5EF4-FFF2-40B4-BE49-F238E27FC236}">
                <a16:creationId xmlns:a16="http://schemas.microsoft.com/office/drawing/2014/main" id="{1763D106-5E82-4C88-BBA9-791D16F41CB9}"/>
              </a:ext>
            </a:extLst>
          </p:cNvPr>
          <p:cNvSpPr/>
          <p:nvPr/>
        </p:nvSpPr>
        <p:spPr>
          <a:xfrm>
            <a:off x="3449508" y="3493678"/>
            <a:ext cx="308098" cy="1277273"/>
          </a:xfrm>
          <a:prstGeom prst="rect">
            <a:avLst/>
          </a:prstGeom>
          <a:ln>
            <a:noFill/>
          </a:ln>
        </p:spPr>
        <p:style>
          <a:lnRef idx="3">
            <a:schemeClr val="lt1"/>
          </a:lnRef>
          <a:fillRef idx="1">
            <a:schemeClr val="dk1"/>
          </a:fillRef>
          <a:effectRef idx="1">
            <a:schemeClr val="dk1"/>
          </a:effectRef>
          <a:fontRef idx="minor">
            <a:schemeClr val="lt1"/>
          </a:fontRef>
        </p:style>
        <p:txBody>
          <a:bodyPr wrap="none">
            <a:spAutoFit/>
          </a:bodyPr>
          <a:lstStyle/>
          <a:p>
            <a:r>
              <a:rPr lang="en-US" sz="1100" dirty="0">
                <a:latin typeface="Century Gothic" panose="020B0502020202020204" pitchFamily="34" charset="0"/>
              </a:rPr>
              <a:t>B</a:t>
            </a:r>
          </a:p>
          <a:p>
            <a:r>
              <a:rPr lang="en-US" sz="1100" dirty="0">
                <a:latin typeface="Century Gothic" panose="020B0502020202020204" pitchFamily="34" charset="0"/>
              </a:rPr>
              <a:t>A</a:t>
            </a:r>
            <a:br>
              <a:rPr lang="en-US" sz="1100" dirty="0">
                <a:latin typeface="Century Gothic" panose="020B0502020202020204" pitchFamily="34" charset="0"/>
              </a:rPr>
            </a:br>
            <a:r>
              <a:rPr lang="en-US" sz="1100" dirty="0">
                <a:latin typeface="Century Gothic" panose="020B0502020202020204" pitchFamily="34" charset="0"/>
              </a:rPr>
              <a:t>G</a:t>
            </a:r>
            <a:br>
              <a:rPr lang="en-US" sz="1100" dirty="0">
                <a:latin typeface="Century Gothic" panose="020B0502020202020204" pitchFamily="34" charset="0"/>
              </a:rPr>
            </a:br>
            <a:r>
              <a:rPr lang="en-US" sz="1100" dirty="0">
                <a:latin typeface="Century Gothic" panose="020B0502020202020204" pitchFamily="34" charset="0"/>
              </a:rPr>
              <a:t>F</a:t>
            </a:r>
            <a:br>
              <a:rPr lang="en-US" sz="1100" dirty="0">
                <a:latin typeface="Century Gothic" panose="020B0502020202020204" pitchFamily="34" charset="0"/>
              </a:rPr>
            </a:br>
            <a:r>
              <a:rPr lang="en-US" sz="1100" dirty="0">
                <a:latin typeface="Century Gothic" panose="020B0502020202020204" pitchFamily="34" charset="0"/>
              </a:rPr>
              <a:t>E</a:t>
            </a:r>
            <a:br>
              <a:rPr lang="en-US" sz="1100" dirty="0">
                <a:latin typeface="Century Gothic" panose="020B0502020202020204" pitchFamily="34" charset="0"/>
              </a:rPr>
            </a:br>
            <a:r>
              <a:rPr lang="en-US" sz="1100" dirty="0">
                <a:latin typeface="Century Gothic" panose="020B0502020202020204" pitchFamily="34" charset="0"/>
              </a:rPr>
              <a:t>D</a:t>
            </a:r>
            <a:br>
              <a:rPr lang="en-US" sz="1100" dirty="0">
                <a:latin typeface="Century Gothic" panose="020B0502020202020204" pitchFamily="34" charset="0"/>
              </a:rPr>
            </a:br>
            <a:r>
              <a:rPr lang="en-US" sz="1100" dirty="0">
                <a:latin typeface="Century Gothic" panose="020B0502020202020204" pitchFamily="34" charset="0"/>
              </a:rPr>
              <a:t>C</a:t>
            </a:r>
          </a:p>
        </p:txBody>
      </p:sp>
      <p:pic>
        <p:nvPicPr>
          <p:cNvPr id="25" name="Picture 24" descr="A picture containing drawing, mirror&#10;&#10;Description automatically generated">
            <a:extLst>
              <a:ext uri="{FF2B5EF4-FFF2-40B4-BE49-F238E27FC236}">
                <a16:creationId xmlns:a16="http://schemas.microsoft.com/office/drawing/2014/main" id="{9E91A13A-2164-4EA8-A559-D64096BB56B6}"/>
              </a:ext>
            </a:extLst>
          </p:cNvPr>
          <p:cNvPicPr>
            <a:picLocks noChangeAspect="1"/>
          </p:cNvPicPr>
          <p:nvPr/>
        </p:nvPicPr>
        <p:blipFill>
          <a:blip r:embed="rId6"/>
          <a:stretch>
            <a:fillRect/>
          </a:stretch>
        </p:blipFill>
        <p:spPr>
          <a:xfrm>
            <a:off x="5417549" y="1397266"/>
            <a:ext cx="482998" cy="397963"/>
          </a:xfrm>
          <a:prstGeom prst="rect">
            <a:avLst/>
          </a:prstGeom>
        </p:spPr>
      </p:pic>
      <p:sp>
        <p:nvSpPr>
          <p:cNvPr id="26" name="Content Placeholder 2">
            <a:extLst>
              <a:ext uri="{FF2B5EF4-FFF2-40B4-BE49-F238E27FC236}">
                <a16:creationId xmlns:a16="http://schemas.microsoft.com/office/drawing/2014/main" id="{F04B830B-80F3-45ED-A42C-CA7A846441E5}"/>
              </a:ext>
            </a:extLst>
          </p:cNvPr>
          <p:cNvSpPr txBox="1">
            <a:spLocks/>
          </p:cNvSpPr>
          <p:nvPr/>
        </p:nvSpPr>
        <p:spPr>
          <a:xfrm>
            <a:off x="6937858" y="1978056"/>
            <a:ext cx="1023828" cy="2984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200" dirty="0">
                <a:solidFill>
                  <a:sysClr val="windowText" lastClr="000000"/>
                </a:solidFill>
                <a:latin typeface="Century Gothic" panose="020B0502020202020204" pitchFamily="34" charset="0"/>
              </a:rPr>
              <a:t>2 beats</a:t>
            </a:r>
          </a:p>
          <a:p>
            <a:pPr marL="0" indent="0">
              <a:lnSpc>
                <a:spcPct val="100000"/>
              </a:lnSpc>
              <a:spcBef>
                <a:spcPts val="0"/>
              </a:spcBef>
              <a:buNone/>
            </a:pPr>
            <a:r>
              <a:rPr lang="en-US" sz="1200" dirty="0">
                <a:solidFill>
                  <a:sysClr val="windowText" lastClr="000000"/>
                </a:solidFill>
                <a:latin typeface="Century Gothic" panose="020B0502020202020204" pitchFamily="34" charset="0"/>
              </a:rPr>
              <a:t>= 4 squares</a:t>
            </a:r>
          </a:p>
          <a:p>
            <a:pPr marL="0" indent="0">
              <a:lnSpc>
                <a:spcPct val="100000"/>
              </a:lnSpc>
              <a:spcBef>
                <a:spcPts val="0"/>
              </a:spcBef>
              <a:buNone/>
            </a:pPr>
            <a:endParaRPr lang="en-US" sz="1400" dirty="0">
              <a:solidFill>
                <a:sysClr val="windowText" lastClr="000000"/>
              </a:solidFill>
              <a:latin typeface="Century Gothic" panose="020B0502020202020204" pitchFamily="34" charset="0"/>
            </a:endParaRPr>
          </a:p>
        </p:txBody>
      </p:sp>
      <p:sp>
        <p:nvSpPr>
          <p:cNvPr id="27" name="Content Placeholder 2">
            <a:extLst>
              <a:ext uri="{FF2B5EF4-FFF2-40B4-BE49-F238E27FC236}">
                <a16:creationId xmlns:a16="http://schemas.microsoft.com/office/drawing/2014/main" id="{7BB07339-D170-46B5-9F11-C3231EBFE6F7}"/>
              </a:ext>
            </a:extLst>
          </p:cNvPr>
          <p:cNvSpPr txBox="1">
            <a:spLocks/>
          </p:cNvSpPr>
          <p:nvPr/>
        </p:nvSpPr>
        <p:spPr>
          <a:xfrm>
            <a:off x="5626034" y="1978056"/>
            <a:ext cx="1023828" cy="2984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200" dirty="0">
                <a:solidFill>
                  <a:sysClr val="windowText" lastClr="000000"/>
                </a:solidFill>
                <a:latin typeface="Century Gothic" panose="020B0502020202020204" pitchFamily="34" charset="0"/>
              </a:rPr>
              <a:t>1 beat</a:t>
            </a:r>
          </a:p>
          <a:p>
            <a:pPr marL="0" indent="0">
              <a:lnSpc>
                <a:spcPct val="100000"/>
              </a:lnSpc>
              <a:spcBef>
                <a:spcPts val="0"/>
              </a:spcBef>
              <a:buNone/>
            </a:pPr>
            <a:r>
              <a:rPr lang="en-US" sz="1200" dirty="0">
                <a:solidFill>
                  <a:sysClr val="windowText" lastClr="000000"/>
                </a:solidFill>
                <a:latin typeface="Century Gothic" panose="020B0502020202020204" pitchFamily="34" charset="0"/>
              </a:rPr>
              <a:t>= 2 squares</a:t>
            </a:r>
          </a:p>
          <a:p>
            <a:pPr marL="0" indent="0">
              <a:lnSpc>
                <a:spcPct val="100000"/>
              </a:lnSpc>
              <a:spcBef>
                <a:spcPts val="0"/>
              </a:spcBef>
              <a:buNone/>
            </a:pPr>
            <a:endParaRPr lang="en-US" sz="1400" dirty="0">
              <a:solidFill>
                <a:sysClr val="windowText" lastClr="000000"/>
              </a:solidFill>
              <a:latin typeface="Century Gothic" panose="020B0502020202020204" pitchFamily="34" charset="0"/>
            </a:endParaRPr>
          </a:p>
        </p:txBody>
      </p:sp>
      <p:pic>
        <p:nvPicPr>
          <p:cNvPr id="28" name="Picture 27" descr="A close up of a logo&#10;&#10;Description automatically generated">
            <a:extLst>
              <a:ext uri="{FF2B5EF4-FFF2-40B4-BE49-F238E27FC236}">
                <a16:creationId xmlns:a16="http://schemas.microsoft.com/office/drawing/2014/main" id="{AB418117-99FD-4DEE-9880-8E6E35D0F54D}"/>
              </a:ext>
            </a:extLst>
          </p:cNvPr>
          <p:cNvPicPr>
            <a:picLocks noChangeAspect="1"/>
          </p:cNvPicPr>
          <p:nvPr/>
        </p:nvPicPr>
        <p:blipFill>
          <a:blip r:embed="rId7"/>
          <a:stretch>
            <a:fillRect/>
          </a:stretch>
        </p:blipFill>
        <p:spPr>
          <a:xfrm>
            <a:off x="6722785" y="1926569"/>
            <a:ext cx="203570" cy="449390"/>
          </a:xfrm>
          <a:prstGeom prst="rect">
            <a:avLst/>
          </a:prstGeom>
        </p:spPr>
      </p:pic>
      <p:pic>
        <p:nvPicPr>
          <p:cNvPr id="29" name="Picture 28" descr="A picture containing table&#10;&#10;Description automatically generated">
            <a:extLst>
              <a:ext uri="{FF2B5EF4-FFF2-40B4-BE49-F238E27FC236}">
                <a16:creationId xmlns:a16="http://schemas.microsoft.com/office/drawing/2014/main" id="{DC75C749-AC95-4249-887F-434D43DBABBD}"/>
              </a:ext>
            </a:extLst>
          </p:cNvPr>
          <p:cNvPicPr>
            <a:picLocks noChangeAspect="1"/>
          </p:cNvPicPr>
          <p:nvPr/>
        </p:nvPicPr>
        <p:blipFill>
          <a:blip r:embed="rId8"/>
          <a:stretch>
            <a:fillRect/>
          </a:stretch>
        </p:blipFill>
        <p:spPr>
          <a:xfrm>
            <a:off x="5432042" y="1941450"/>
            <a:ext cx="203570" cy="449390"/>
          </a:xfrm>
          <a:prstGeom prst="rect">
            <a:avLst/>
          </a:prstGeom>
        </p:spPr>
      </p:pic>
      <p:pic>
        <p:nvPicPr>
          <p:cNvPr id="30" name="Picture 29">
            <a:extLst>
              <a:ext uri="{FF2B5EF4-FFF2-40B4-BE49-F238E27FC236}">
                <a16:creationId xmlns:a16="http://schemas.microsoft.com/office/drawing/2014/main" id="{95365C90-B3D2-4F47-BCDF-F6227DB4FE94}"/>
              </a:ext>
            </a:extLst>
          </p:cNvPr>
          <p:cNvPicPr>
            <a:picLocks noChangeAspect="1"/>
          </p:cNvPicPr>
          <p:nvPr/>
        </p:nvPicPr>
        <p:blipFill>
          <a:blip r:embed="rId9"/>
          <a:stretch>
            <a:fillRect/>
          </a:stretch>
        </p:blipFill>
        <p:spPr>
          <a:xfrm>
            <a:off x="5381599" y="2478312"/>
            <a:ext cx="2514518" cy="652623"/>
          </a:xfrm>
          <a:prstGeom prst="rect">
            <a:avLst/>
          </a:prstGeom>
        </p:spPr>
      </p:pic>
      <p:sp>
        <p:nvSpPr>
          <p:cNvPr id="31" name="Content Placeholder 2">
            <a:extLst>
              <a:ext uri="{FF2B5EF4-FFF2-40B4-BE49-F238E27FC236}">
                <a16:creationId xmlns:a16="http://schemas.microsoft.com/office/drawing/2014/main" id="{9D3628B2-A7A6-4878-ADFF-898A676B3FE0}"/>
              </a:ext>
            </a:extLst>
          </p:cNvPr>
          <p:cNvSpPr txBox="1">
            <a:spLocks/>
          </p:cNvSpPr>
          <p:nvPr/>
        </p:nvSpPr>
        <p:spPr>
          <a:xfrm>
            <a:off x="6383036" y="1417507"/>
            <a:ext cx="1578650" cy="4169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200" dirty="0">
                <a:solidFill>
                  <a:sysClr val="windowText" lastClr="000000"/>
                </a:solidFill>
                <a:latin typeface="Century Gothic" panose="020B0502020202020204" pitchFamily="34" charset="0"/>
              </a:rPr>
              <a:t>half beats each</a:t>
            </a:r>
          </a:p>
          <a:p>
            <a:pPr marL="0" indent="0">
              <a:lnSpc>
                <a:spcPct val="100000"/>
              </a:lnSpc>
              <a:spcBef>
                <a:spcPts val="0"/>
              </a:spcBef>
              <a:buNone/>
            </a:pPr>
            <a:r>
              <a:rPr lang="en-US" sz="1200" dirty="0">
                <a:solidFill>
                  <a:sysClr val="windowText" lastClr="000000"/>
                </a:solidFill>
                <a:latin typeface="Century Gothic" panose="020B0502020202020204" pitchFamily="34" charset="0"/>
              </a:rPr>
              <a:t>= 1 in each square</a:t>
            </a:r>
          </a:p>
          <a:p>
            <a:pPr marL="0" indent="0">
              <a:lnSpc>
                <a:spcPct val="100000"/>
              </a:lnSpc>
              <a:spcBef>
                <a:spcPts val="0"/>
              </a:spcBef>
              <a:buNone/>
            </a:pPr>
            <a:endParaRPr lang="en-US" sz="1400" dirty="0">
              <a:solidFill>
                <a:sysClr val="windowText" lastClr="000000"/>
              </a:solidFill>
              <a:latin typeface="Century Gothic" panose="020B0502020202020204" pitchFamily="34" charset="0"/>
            </a:endParaRPr>
          </a:p>
        </p:txBody>
      </p:sp>
      <p:pic>
        <p:nvPicPr>
          <p:cNvPr id="32" name="Picture 31" descr="A picture containing drawing, mirror&#10;&#10;Description automatically generated">
            <a:extLst>
              <a:ext uri="{FF2B5EF4-FFF2-40B4-BE49-F238E27FC236}">
                <a16:creationId xmlns:a16="http://schemas.microsoft.com/office/drawing/2014/main" id="{93134111-211B-4D64-B1B4-64F4EEDD8FC5}"/>
              </a:ext>
            </a:extLst>
          </p:cNvPr>
          <p:cNvPicPr>
            <a:picLocks noChangeAspect="1"/>
          </p:cNvPicPr>
          <p:nvPr/>
        </p:nvPicPr>
        <p:blipFill>
          <a:blip r:embed="rId6"/>
          <a:stretch>
            <a:fillRect/>
          </a:stretch>
        </p:blipFill>
        <p:spPr>
          <a:xfrm>
            <a:off x="5376770" y="3130936"/>
            <a:ext cx="529126" cy="435970"/>
          </a:xfrm>
          <a:prstGeom prst="rect">
            <a:avLst/>
          </a:prstGeom>
        </p:spPr>
      </p:pic>
      <p:pic>
        <p:nvPicPr>
          <p:cNvPr id="33" name="Picture 32" descr="A picture containing table&#10;&#10;Description automatically generated">
            <a:extLst>
              <a:ext uri="{FF2B5EF4-FFF2-40B4-BE49-F238E27FC236}">
                <a16:creationId xmlns:a16="http://schemas.microsoft.com/office/drawing/2014/main" id="{9170435D-4404-48AB-9A1A-9C1FEC7E5893}"/>
              </a:ext>
            </a:extLst>
          </p:cNvPr>
          <p:cNvPicPr>
            <a:picLocks noChangeAspect="1"/>
          </p:cNvPicPr>
          <p:nvPr/>
        </p:nvPicPr>
        <p:blipFill>
          <a:blip r:embed="rId8"/>
          <a:stretch>
            <a:fillRect/>
          </a:stretch>
        </p:blipFill>
        <p:spPr>
          <a:xfrm>
            <a:off x="6048201" y="3130936"/>
            <a:ext cx="203570" cy="449390"/>
          </a:xfrm>
          <a:prstGeom prst="rect">
            <a:avLst/>
          </a:prstGeom>
        </p:spPr>
      </p:pic>
      <p:pic>
        <p:nvPicPr>
          <p:cNvPr id="34" name="Picture 33" descr="A close up of a logo&#10;&#10;Description automatically generated">
            <a:extLst>
              <a:ext uri="{FF2B5EF4-FFF2-40B4-BE49-F238E27FC236}">
                <a16:creationId xmlns:a16="http://schemas.microsoft.com/office/drawing/2014/main" id="{DAB633AF-3461-4AA9-893E-826361B05BE9}"/>
              </a:ext>
            </a:extLst>
          </p:cNvPr>
          <p:cNvPicPr>
            <a:picLocks noChangeAspect="1"/>
          </p:cNvPicPr>
          <p:nvPr/>
        </p:nvPicPr>
        <p:blipFill>
          <a:blip r:embed="rId7"/>
          <a:stretch>
            <a:fillRect/>
          </a:stretch>
        </p:blipFill>
        <p:spPr>
          <a:xfrm>
            <a:off x="6650374" y="3130936"/>
            <a:ext cx="203570" cy="449390"/>
          </a:xfrm>
          <a:prstGeom prst="rect">
            <a:avLst/>
          </a:prstGeom>
        </p:spPr>
      </p:pic>
      <p:sp>
        <p:nvSpPr>
          <p:cNvPr id="37" name="Title 1">
            <a:extLst>
              <a:ext uri="{FF2B5EF4-FFF2-40B4-BE49-F238E27FC236}">
                <a16:creationId xmlns:a16="http://schemas.microsoft.com/office/drawing/2014/main" id="{6C38FE72-BDB7-4374-82AF-389243B05BD6}"/>
              </a:ext>
            </a:extLst>
          </p:cNvPr>
          <p:cNvSpPr>
            <a:spLocks noGrp="1"/>
          </p:cNvSpPr>
          <p:nvPr>
            <p:ph type="title"/>
          </p:nvPr>
        </p:nvSpPr>
        <p:spPr>
          <a:xfrm>
            <a:off x="271757" y="148662"/>
            <a:ext cx="6783800" cy="1144142"/>
          </a:xfrm>
        </p:spPr>
        <p:txBody>
          <a:bodyPr>
            <a:normAutofit fontScale="90000"/>
          </a:bodyPr>
          <a:lstStyle/>
          <a:p>
            <a:r>
              <a:rPr lang="en-US" sz="4000" dirty="0">
                <a:latin typeface="Tahoma" panose="020B0604030504040204" pitchFamily="34" charset="0"/>
                <a:ea typeface="Tahoma" panose="020B0604030504040204" pitchFamily="34" charset="0"/>
                <a:cs typeface="Tahoma" panose="020B0604030504040204" pitchFamily="34" charset="0"/>
              </a:rPr>
              <a:t>Chrome Music Lab (How to use)</a:t>
            </a:r>
            <a:r>
              <a:rPr lang="en-US" dirty="0">
                <a:latin typeface="Tahoma" panose="020B0604030504040204" pitchFamily="34" charset="0"/>
                <a:ea typeface="Tahoma" panose="020B0604030504040204" pitchFamily="34" charset="0"/>
                <a:cs typeface="Tahoma" panose="020B0604030504040204" pitchFamily="34" charset="0"/>
              </a:rPr>
              <a:t> </a:t>
            </a:r>
            <a:br>
              <a:rPr lang="en-US" dirty="0">
                <a:latin typeface="Tahoma" panose="020B0604030504040204" pitchFamily="34" charset="0"/>
                <a:ea typeface="Tahoma" panose="020B0604030504040204" pitchFamily="34" charset="0"/>
                <a:cs typeface="Tahoma" panose="020B0604030504040204" pitchFamily="34" charset="0"/>
              </a:rPr>
            </a:br>
            <a:r>
              <a:rPr lang="en-US" sz="2800" dirty="0">
                <a:latin typeface="Tahoma" panose="020B0604030504040204" pitchFamily="34" charset="0"/>
                <a:ea typeface="Tahoma" panose="020B0604030504040204" pitchFamily="34" charset="0"/>
                <a:cs typeface="Tahoma" panose="020B0604030504040204" pitchFamily="34" charset="0"/>
              </a:rPr>
              <a:t>Song Maker </a:t>
            </a:r>
            <a:r>
              <a:rPr lang="en-AU" sz="2000" dirty="0">
                <a:latin typeface="Century Gothic" panose="020B0502020202020204" pitchFamily="34" charset="0"/>
                <a:hlinkClick r:id="rId10"/>
              </a:rPr>
              <a:t>https://musiclab.chromeexperiments.com/</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1" name="Content Placeholder 2">
            <a:extLst>
              <a:ext uri="{FF2B5EF4-FFF2-40B4-BE49-F238E27FC236}">
                <a16:creationId xmlns:a16="http://schemas.microsoft.com/office/drawing/2014/main" id="{D3D68E8F-42F6-487D-A0C3-21C7470F045A}"/>
              </a:ext>
            </a:extLst>
          </p:cNvPr>
          <p:cNvSpPr txBox="1">
            <a:spLocks/>
          </p:cNvSpPr>
          <p:nvPr/>
        </p:nvSpPr>
        <p:spPr>
          <a:xfrm>
            <a:off x="5359395" y="3631222"/>
            <a:ext cx="2538223" cy="13241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Century Gothic" panose="020B0502020202020204" pitchFamily="34" charset="0"/>
              </a:rPr>
              <a:t>Bars are indicated by the alternating white and light blue background </a:t>
            </a:r>
            <a:r>
              <a:rPr lang="en-US" sz="1400" dirty="0" err="1">
                <a:latin typeface="Century Gothic" panose="020B0502020202020204" pitchFamily="34" charset="0"/>
              </a:rPr>
              <a:t>colours</a:t>
            </a:r>
            <a:r>
              <a:rPr lang="en-US" sz="1400" dirty="0">
                <a:latin typeface="Century Gothic" panose="020B0502020202020204" pitchFamily="34" charset="0"/>
              </a:rPr>
              <a:t>.</a:t>
            </a:r>
          </a:p>
          <a:p>
            <a:pPr marL="0" indent="0">
              <a:buNone/>
            </a:pPr>
            <a:r>
              <a:rPr lang="en-US" sz="1400" dirty="0">
                <a:latin typeface="Century Gothic" panose="020B0502020202020204" pitchFamily="34" charset="0"/>
              </a:rPr>
              <a:t>Beats are indicated by the bold blue lines. Each beat is divided into two.</a:t>
            </a:r>
          </a:p>
        </p:txBody>
      </p:sp>
      <p:pic>
        <p:nvPicPr>
          <p:cNvPr id="42" name="Picture 41">
            <a:extLst>
              <a:ext uri="{FF2B5EF4-FFF2-40B4-BE49-F238E27FC236}">
                <a16:creationId xmlns:a16="http://schemas.microsoft.com/office/drawing/2014/main" id="{836EBEA1-B1DA-4637-AAF1-1DEB92962AC9}"/>
              </a:ext>
            </a:extLst>
          </p:cNvPr>
          <p:cNvPicPr>
            <a:picLocks noChangeAspect="1"/>
          </p:cNvPicPr>
          <p:nvPr/>
        </p:nvPicPr>
        <p:blipFill>
          <a:blip r:embed="rId11"/>
          <a:stretch>
            <a:fillRect/>
          </a:stretch>
        </p:blipFill>
        <p:spPr>
          <a:xfrm>
            <a:off x="6214964" y="1421772"/>
            <a:ext cx="200770" cy="360000"/>
          </a:xfrm>
          <a:prstGeom prst="rect">
            <a:avLst/>
          </a:prstGeom>
        </p:spPr>
      </p:pic>
      <p:sp>
        <p:nvSpPr>
          <p:cNvPr id="43" name="Content Placeholder 2">
            <a:extLst>
              <a:ext uri="{FF2B5EF4-FFF2-40B4-BE49-F238E27FC236}">
                <a16:creationId xmlns:a16="http://schemas.microsoft.com/office/drawing/2014/main" id="{52A31499-0CAD-4E28-A447-BB6B1DD83CD9}"/>
              </a:ext>
            </a:extLst>
          </p:cNvPr>
          <p:cNvSpPr txBox="1">
            <a:spLocks/>
          </p:cNvSpPr>
          <p:nvPr/>
        </p:nvSpPr>
        <p:spPr>
          <a:xfrm>
            <a:off x="5883115" y="1424334"/>
            <a:ext cx="391234" cy="2984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200" dirty="0">
                <a:solidFill>
                  <a:sysClr val="windowText" lastClr="000000"/>
                </a:solidFill>
                <a:latin typeface="Century Gothic" panose="020B0502020202020204" pitchFamily="34" charset="0"/>
              </a:rPr>
              <a:t>or</a:t>
            </a:r>
          </a:p>
          <a:p>
            <a:pPr marL="0" indent="0">
              <a:lnSpc>
                <a:spcPct val="100000"/>
              </a:lnSpc>
              <a:spcBef>
                <a:spcPts val="0"/>
              </a:spcBef>
              <a:buNone/>
            </a:pPr>
            <a:endParaRPr lang="en-US" sz="1400" dirty="0">
              <a:solidFill>
                <a:sysClr val="windowText" lastClr="000000"/>
              </a:solidFill>
              <a:latin typeface="Century Gothic" panose="020B0502020202020204" pitchFamily="34" charset="0"/>
            </a:endParaRPr>
          </a:p>
        </p:txBody>
      </p:sp>
      <p:pic>
        <p:nvPicPr>
          <p:cNvPr id="39" name="Picture 38">
            <a:extLst>
              <a:ext uri="{FF2B5EF4-FFF2-40B4-BE49-F238E27FC236}">
                <a16:creationId xmlns:a16="http://schemas.microsoft.com/office/drawing/2014/main" id="{3E7A835F-93C4-4A5F-926B-70394DF3CAAC}"/>
              </a:ext>
            </a:extLst>
          </p:cNvPr>
          <p:cNvPicPr>
            <a:picLocks noChangeAspect="1"/>
          </p:cNvPicPr>
          <p:nvPr/>
        </p:nvPicPr>
        <p:blipFill>
          <a:blip r:embed="rId12"/>
          <a:stretch>
            <a:fillRect/>
          </a:stretch>
        </p:blipFill>
        <p:spPr>
          <a:xfrm>
            <a:off x="7369472" y="120734"/>
            <a:ext cx="1700100" cy="1077119"/>
          </a:xfrm>
          <a:prstGeom prst="rect">
            <a:avLst/>
          </a:prstGeom>
          <a:ln w="19050">
            <a:solidFill>
              <a:schemeClr val="tx1"/>
            </a:solidFill>
          </a:ln>
        </p:spPr>
      </p:pic>
    </p:spTree>
    <p:extLst>
      <p:ext uri="{BB962C8B-B14F-4D97-AF65-F5344CB8AC3E}">
        <p14:creationId xmlns:p14="http://schemas.microsoft.com/office/powerpoint/2010/main" val="1190439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7" name="Title 1">
            <a:extLst>
              <a:ext uri="{FF2B5EF4-FFF2-40B4-BE49-F238E27FC236}">
                <a16:creationId xmlns:a16="http://schemas.microsoft.com/office/drawing/2014/main" id="{4CC5E85B-3E26-49E0-9A0C-90E024618021}"/>
              </a:ext>
            </a:extLst>
          </p:cNvPr>
          <p:cNvSpPr>
            <a:spLocks noGrp="1"/>
          </p:cNvSpPr>
          <p:nvPr>
            <p:ph type="title"/>
          </p:nvPr>
        </p:nvSpPr>
        <p:spPr>
          <a:xfrm>
            <a:off x="271757" y="148662"/>
            <a:ext cx="6783800" cy="1144142"/>
          </a:xfrm>
        </p:spPr>
        <p:txBody>
          <a:bodyPr>
            <a:normAutofit fontScale="90000"/>
          </a:bodyPr>
          <a:lstStyle/>
          <a:p>
            <a:r>
              <a:rPr lang="en-US" sz="4000" dirty="0">
                <a:latin typeface="Tahoma" panose="020B0604030504040204" pitchFamily="34" charset="0"/>
                <a:ea typeface="Tahoma" panose="020B0604030504040204" pitchFamily="34" charset="0"/>
                <a:cs typeface="Tahoma" panose="020B0604030504040204" pitchFamily="34" charset="0"/>
              </a:rPr>
              <a:t>Chrome Music Lab (Saving)</a:t>
            </a:r>
            <a:r>
              <a:rPr lang="en-US" dirty="0">
                <a:latin typeface="Tahoma" panose="020B0604030504040204" pitchFamily="34" charset="0"/>
                <a:ea typeface="Tahoma" panose="020B0604030504040204" pitchFamily="34" charset="0"/>
                <a:cs typeface="Tahoma" panose="020B0604030504040204" pitchFamily="34" charset="0"/>
              </a:rPr>
              <a:t> </a:t>
            </a:r>
            <a:br>
              <a:rPr lang="en-US" dirty="0">
                <a:latin typeface="Tahoma" panose="020B0604030504040204" pitchFamily="34" charset="0"/>
                <a:ea typeface="Tahoma" panose="020B0604030504040204" pitchFamily="34" charset="0"/>
                <a:cs typeface="Tahoma" panose="020B0604030504040204" pitchFamily="34" charset="0"/>
              </a:rPr>
            </a:br>
            <a:r>
              <a:rPr lang="en-US" sz="2800" dirty="0">
                <a:latin typeface="Tahoma" panose="020B0604030504040204" pitchFamily="34" charset="0"/>
                <a:ea typeface="Tahoma" panose="020B0604030504040204" pitchFamily="34" charset="0"/>
                <a:cs typeface="Tahoma" panose="020B0604030504040204" pitchFamily="34" charset="0"/>
              </a:rPr>
              <a:t>Song Maker </a:t>
            </a:r>
            <a:r>
              <a:rPr lang="en-AU" sz="2000" dirty="0">
                <a:latin typeface="Century Gothic" panose="020B0502020202020204" pitchFamily="34" charset="0"/>
                <a:hlinkClick r:id="rId4"/>
              </a:rPr>
              <a:t>https://musiclab.chromeexperiments.com/</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14" name="Content Placeholder 2">
            <a:extLst>
              <a:ext uri="{FF2B5EF4-FFF2-40B4-BE49-F238E27FC236}">
                <a16:creationId xmlns:a16="http://schemas.microsoft.com/office/drawing/2014/main" id="{0686E230-3D02-42FD-8C82-A61906DCA812}"/>
              </a:ext>
            </a:extLst>
          </p:cNvPr>
          <p:cNvSpPr txBox="1">
            <a:spLocks/>
          </p:cNvSpPr>
          <p:nvPr/>
        </p:nvSpPr>
        <p:spPr>
          <a:xfrm>
            <a:off x="331024" y="1506344"/>
            <a:ext cx="5042487" cy="3488493"/>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Century Gothic" panose="020B0502020202020204" pitchFamily="34" charset="0"/>
              </a:rPr>
              <a:t>Since Chrome Music lab does not work by creating an account you need to follow these steps to save your project to come back to it later:</a:t>
            </a:r>
          </a:p>
          <a:p>
            <a:pPr marL="0" indent="0">
              <a:buNone/>
            </a:pPr>
            <a:r>
              <a:rPr lang="en-US" sz="1400" dirty="0">
                <a:latin typeface="Century Gothic" panose="020B0502020202020204" pitchFamily="34" charset="0"/>
              </a:rPr>
              <a:t>1. Click save</a:t>
            </a:r>
          </a:p>
          <a:p>
            <a:pPr marL="0" indent="0">
              <a:buNone/>
            </a:pPr>
            <a:r>
              <a:rPr lang="en-US" sz="1400" dirty="0">
                <a:latin typeface="Century Gothic" panose="020B0502020202020204" pitchFamily="34" charset="0"/>
              </a:rPr>
              <a:t>2. Copy your link</a:t>
            </a:r>
          </a:p>
          <a:p>
            <a:pPr marL="0" indent="0">
              <a:buNone/>
            </a:pPr>
            <a:r>
              <a:rPr lang="en-US" sz="1400" dirty="0">
                <a:latin typeface="Century Gothic" panose="020B0502020202020204" pitchFamily="34" charset="0"/>
              </a:rPr>
              <a:t>3. Paste your link into your MS Teams Chrome Music Lab assignment word document.</a:t>
            </a:r>
          </a:p>
          <a:p>
            <a:pPr marL="0" indent="0">
              <a:buNone/>
            </a:pPr>
            <a:r>
              <a:rPr lang="en-US" sz="1400" dirty="0">
                <a:latin typeface="Century Gothic" panose="020B0502020202020204" pitchFamily="34" charset="0"/>
              </a:rPr>
              <a:t>4. Next lesson copy your link and paste it into the web browser and continue on.</a:t>
            </a:r>
          </a:p>
          <a:p>
            <a:pPr marL="0" indent="0">
              <a:buNone/>
            </a:pPr>
            <a:r>
              <a:rPr lang="en-US" sz="1400" dirty="0">
                <a:latin typeface="Century Gothic" panose="020B0502020202020204" pitchFamily="34" charset="0"/>
              </a:rPr>
              <a:t>5. Repeat Steps 1-3 at the end of each lesson.</a:t>
            </a:r>
          </a:p>
          <a:p>
            <a:pPr marL="0" indent="0">
              <a:buNone/>
            </a:pPr>
            <a:r>
              <a:rPr lang="en-US" sz="1400" dirty="0">
                <a:latin typeface="Century Gothic" panose="020B0502020202020204" pitchFamily="34" charset="0"/>
              </a:rPr>
              <a:t>6. When you have finished please share your finished music as a weblink. You can also download as a wav file to listen to.</a:t>
            </a:r>
          </a:p>
        </p:txBody>
      </p:sp>
      <p:pic>
        <p:nvPicPr>
          <p:cNvPr id="2" name="Picture 1">
            <a:extLst>
              <a:ext uri="{FF2B5EF4-FFF2-40B4-BE49-F238E27FC236}">
                <a16:creationId xmlns:a16="http://schemas.microsoft.com/office/drawing/2014/main" id="{193CF4B3-6076-469B-BE70-A65A95B8D20C}"/>
              </a:ext>
            </a:extLst>
          </p:cNvPr>
          <p:cNvPicPr>
            <a:picLocks noChangeAspect="1"/>
          </p:cNvPicPr>
          <p:nvPr/>
        </p:nvPicPr>
        <p:blipFill>
          <a:blip r:embed="rId5"/>
          <a:stretch>
            <a:fillRect/>
          </a:stretch>
        </p:blipFill>
        <p:spPr>
          <a:xfrm>
            <a:off x="6155290" y="3186423"/>
            <a:ext cx="2374562" cy="1833162"/>
          </a:xfrm>
          <a:prstGeom prst="rect">
            <a:avLst/>
          </a:prstGeom>
        </p:spPr>
      </p:pic>
      <p:pic>
        <p:nvPicPr>
          <p:cNvPr id="3" name="Picture 2">
            <a:extLst>
              <a:ext uri="{FF2B5EF4-FFF2-40B4-BE49-F238E27FC236}">
                <a16:creationId xmlns:a16="http://schemas.microsoft.com/office/drawing/2014/main" id="{CFDF8E50-D2ED-4EE1-99CC-6CA59B112BBF}"/>
              </a:ext>
            </a:extLst>
          </p:cNvPr>
          <p:cNvPicPr>
            <a:picLocks noChangeAspect="1"/>
          </p:cNvPicPr>
          <p:nvPr/>
        </p:nvPicPr>
        <p:blipFill>
          <a:blip r:embed="rId6"/>
          <a:stretch>
            <a:fillRect/>
          </a:stretch>
        </p:blipFill>
        <p:spPr>
          <a:xfrm>
            <a:off x="5500512" y="1506345"/>
            <a:ext cx="3470417" cy="1559310"/>
          </a:xfrm>
          <a:prstGeom prst="rect">
            <a:avLst/>
          </a:prstGeom>
        </p:spPr>
      </p:pic>
      <p:sp>
        <p:nvSpPr>
          <p:cNvPr id="17" name="Right Arrow 32">
            <a:extLst>
              <a:ext uri="{FF2B5EF4-FFF2-40B4-BE49-F238E27FC236}">
                <a16:creationId xmlns:a16="http://schemas.microsoft.com/office/drawing/2014/main" id="{A2A98531-BF6F-4805-B075-B71AACA54AAE}"/>
              </a:ext>
            </a:extLst>
          </p:cNvPr>
          <p:cNvSpPr/>
          <p:nvPr/>
        </p:nvSpPr>
        <p:spPr>
          <a:xfrm rot="2742370">
            <a:off x="8488469" y="2482136"/>
            <a:ext cx="337457" cy="2995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A217BD4-2729-48EE-96BE-D8E71F1235FD}"/>
              </a:ext>
            </a:extLst>
          </p:cNvPr>
          <p:cNvPicPr>
            <a:picLocks noChangeAspect="1"/>
          </p:cNvPicPr>
          <p:nvPr/>
        </p:nvPicPr>
        <p:blipFill>
          <a:blip r:embed="rId7"/>
          <a:stretch>
            <a:fillRect/>
          </a:stretch>
        </p:blipFill>
        <p:spPr>
          <a:xfrm>
            <a:off x="7369472" y="120734"/>
            <a:ext cx="1700100" cy="1077119"/>
          </a:xfrm>
          <a:prstGeom prst="rect">
            <a:avLst/>
          </a:prstGeom>
          <a:ln w="19050">
            <a:solidFill>
              <a:schemeClr val="tx1"/>
            </a:solidFill>
          </a:ln>
        </p:spPr>
      </p:pic>
    </p:spTree>
    <p:extLst>
      <p:ext uri="{BB962C8B-B14F-4D97-AF65-F5344CB8AC3E}">
        <p14:creationId xmlns:p14="http://schemas.microsoft.com/office/powerpoint/2010/main" val="1856618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311700" y="134060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u="sng" dirty="0">
                <a:solidFill>
                  <a:srgbClr val="FFFFFF"/>
                </a:solidFill>
                <a:latin typeface="Architects Daughter"/>
                <a:ea typeface="Architects Daughter"/>
                <a:cs typeface="Architects Daughter"/>
                <a:sym typeface="Architects Daughter"/>
              </a:rPr>
              <a:t>Option A</a:t>
            </a:r>
            <a:endParaRPr u="sng" dirty="0">
              <a:solidFill>
                <a:srgbClr val="FFFFFF"/>
              </a:solidFill>
              <a:latin typeface="Architects Daughter"/>
              <a:ea typeface="Architects Daughter"/>
              <a:cs typeface="Architects Daughter"/>
              <a:sym typeface="Architects Daughter"/>
            </a:endParaRPr>
          </a:p>
          <a:p>
            <a:pPr marL="457200" lvl="0" indent="-342900" algn="l" rtl="0">
              <a:spcBef>
                <a:spcPts val="1600"/>
              </a:spcBef>
              <a:spcAft>
                <a:spcPts val="0"/>
              </a:spcAft>
              <a:buClr>
                <a:srgbClr val="FFFFFF"/>
              </a:buClr>
              <a:buSzPts val="1800"/>
              <a:buFont typeface="Architects Daughter"/>
              <a:buChar char="●"/>
            </a:pPr>
            <a:r>
              <a:rPr lang="en-GB" dirty="0">
                <a:solidFill>
                  <a:srgbClr val="FFFFFF"/>
                </a:solidFill>
                <a:latin typeface="Architects Daughter"/>
                <a:ea typeface="Architects Daughter"/>
                <a:cs typeface="Architects Daughter"/>
                <a:sym typeface="Architects Daughter"/>
              </a:rPr>
              <a:t>The main theme melody has been provided</a:t>
            </a:r>
            <a:endParaRPr dirty="0">
              <a:solidFill>
                <a:srgbClr val="FFFFFF"/>
              </a:solidFill>
              <a:latin typeface="Architects Daughter"/>
              <a:ea typeface="Architects Daughter"/>
              <a:cs typeface="Architects Daughter"/>
              <a:sym typeface="Architects Daughter"/>
            </a:endParaRPr>
          </a:p>
          <a:p>
            <a:pPr marL="457200" lvl="0" indent="-342900" algn="l" rtl="0">
              <a:spcBef>
                <a:spcPts val="0"/>
              </a:spcBef>
              <a:spcAft>
                <a:spcPts val="0"/>
              </a:spcAft>
              <a:buClr>
                <a:srgbClr val="FFFFFF"/>
              </a:buClr>
              <a:buSzPts val="1800"/>
              <a:buFont typeface="Architects Daughter"/>
              <a:buChar char="●"/>
            </a:pPr>
            <a:r>
              <a:rPr lang="en-GB" dirty="0">
                <a:solidFill>
                  <a:srgbClr val="FFFFFF"/>
                </a:solidFill>
                <a:latin typeface="Architects Daughter"/>
                <a:ea typeface="Architects Daughter"/>
                <a:cs typeface="Architects Daughter"/>
                <a:sym typeface="Architects Daughter"/>
              </a:rPr>
              <a:t>Fill in a percussion part and choose instrument playback sounds</a:t>
            </a:r>
            <a:endParaRPr dirty="0">
              <a:solidFill>
                <a:srgbClr val="FFFFFF"/>
              </a:solidFill>
              <a:latin typeface="Architects Daughter"/>
              <a:ea typeface="Architects Daughter"/>
              <a:cs typeface="Architects Daughter"/>
              <a:sym typeface="Architects Daughter"/>
            </a:endParaRPr>
          </a:p>
          <a:p>
            <a:pPr marL="457200" lvl="0" indent="-342900" algn="l" rtl="0">
              <a:spcBef>
                <a:spcPts val="0"/>
              </a:spcBef>
              <a:spcAft>
                <a:spcPts val="0"/>
              </a:spcAft>
              <a:buClr>
                <a:srgbClr val="FFFFFF"/>
              </a:buClr>
              <a:buSzPts val="1800"/>
              <a:buFont typeface="Architects Daughter"/>
              <a:buChar char="●"/>
            </a:pPr>
            <a:r>
              <a:rPr lang="en-AU" dirty="0">
                <a:solidFill>
                  <a:srgbClr val="FFFFFF"/>
                </a:solidFill>
                <a:latin typeface="Architects Daughter"/>
                <a:ea typeface="Architects Daughter"/>
                <a:cs typeface="Architects Daughter"/>
                <a:sym typeface="Architects Daughter"/>
              </a:rPr>
              <a:t>At the end of each lesson follow the instructions on </a:t>
            </a:r>
            <a:r>
              <a:rPr lang="en-AU" dirty="0">
                <a:solidFill>
                  <a:srgbClr val="FFFFFF"/>
                </a:solidFill>
                <a:latin typeface="Architects Daughter"/>
                <a:ea typeface="Architects Daughter"/>
                <a:cs typeface="Architects Daughter"/>
                <a:sym typeface="Architects Daughter"/>
                <a:hlinkClick r:id="rId4" action="ppaction://hlinksldjump"/>
              </a:rPr>
              <a:t>slide 6 </a:t>
            </a:r>
            <a:r>
              <a:rPr lang="en-AU" dirty="0">
                <a:solidFill>
                  <a:srgbClr val="FFFFFF"/>
                </a:solidFill>
                <a:latin typeface="Architects Daughter"/>
                <a:ea typeface="Architects Daughter"/>
                <a:cs typeface="Architects Daughter"/>
                <a:sym typeface="Architects Daughter"/>
              </a:rPr>
              <a:t>to save your work.</a:t>
            </a:r>
            <a:endParaRPr dirty="0">
              <a:solidFill>
                <a:srgbClr val="FFFFFF"/>
              </a:solidFill>
              <a:latin typeface="Architects Daughter"/>
              <a:ea typeface="Architects Daughter"/>
              <a:cs typeface="Architects Daughter"/>
              <a:sym typeface="Architects Daughter"/>
            </a:endParaRPr>
          </a:p>
          <a:p>
            <a:pPr marL="0" lvl="0" indent="0" algn="ctr" rtl="0">
              <a:spcBef>
                <a:spcPts val="1600"/>
              </a:spcBef>
              <a:spcAft>
                <a:spcPts val="0"/>
              </a:spcAft>
              <a:buNone/>
            </a:pPr>
            <a:endParaRPr lang="en-GB" dirty="0">
              <a:solidFill>
                <a:srgbClr val="FFFFFF"/>
              </a:solidFill>
              <a:latin typeface="Architects Daughter"/>
              <a:ea typeface="Architects Daughter"/>
              <a:cs typeface="Architects Daughter"/>
              <a:sym typeface="Architects Daughter"/>
            </a:endParaRPr>
          </a:p>
          <a:p>
            <a:pPr marL="0" lvl="0" indent="0" rtl="0">
              <a:spcBef>
                <a:spcPts val="1600"/>
              </a:spcBef>
              <a:spcAft>
                <a:spcPts val="0"/>
              </a:spcAft>
              <a:buNone/>
            </a:pPr>
            <a:r>
              <a:rPr lang="en-GB" u="sng" dirty="0" smtClean="0">
                <a:solidFill>
                  <a:schemeClr val="hlink"/>
                </a:solidFill>
                <a:latin typeface="Architects Daughter"/>
                <a:ea typeface="Architects Daughter"/>
                <a:cs typeface="Architects Daughter"/>
                <a:sym typeface="Architects Daughter"/>
                <a:hlinkClick r:id="rId5"/>
              </a:rPr>
              <a:t>https://musiclab.chromeexperiments.com/Song-Maker/song/4895194731249664</a:t>
            </a:r>
            <a:endParaRPr dirty="0">
              <a:solidFill>
                <a:srgbClr val="FFFFFF"/>
              </a:solidFill>
              <a:latin typeface="Architects Daughter"/>
              <a:ea typeface="Architects Daughter"/>
              <a:cs typeface="Architects Daughter"/>
              <a:sym typeface="Architects Daughter"/>
            </a:endParaRPr>
          </a:p>
          <a:p>
            <a:pPr marL="0" lvl="0" indent="0" algn="l" rtl="0">
              <a:spcBef>
                <a:spcPts val="1600"/>
              </a:spcBef>
              <a:spcAft>
                <a:spcPts val="1600"/>
              </a:spcAft>
              <a:buNone/>
            </a:pPr>
            <a:endParaRPr dirty="0">
              <a:solidFill>
                <a:srgbClr val="FFFFFF"/>
              </a:solidFill>
              <a:latin typeface="Architects Daughter"/>
              <a:ea typeface="Architects Daughter"/>
              <a:cs typeface="Architects Daughter"/>
              <a:sym typeface="Architects Daughter"/>
            </a:endParaRPr>
          </a:p>
        </p:txBody>
      </p:sp>
      <p:pic>
        <p:nvPicPr>
          <p:cNvPr id="66" name="Google Shape;66;p15"/>
          <p:cNvPicPr preferRelativeResize="0"/>
          <p:nvPr/>
        </p:nvPicPr>
        <p:blipFill>
          <a:blip r:embed="rId6">
            <a:alphaModFix/>
          </a:blip>
          <a:stretch>
            <a:fillRect/>
          </a:stretch>
        </p:blipFill>
        <p:spPr>
          <a:xfrm>
            <a:off x="7747600" y="197820"/>
            <a:ext cx="1302650" cy="1317175"/>
          </a:xfrm>
          <a:prstGeom prst="rect">
            <a:avLst/>
          </a:prstGeom>
          <a:noFill/>
          <a:ln>
            <a:noFill/>
          </a:ln>
        </p:spPr>
      </p:pic>
      <p:pic>
        <p:nvPicPr>
          <p:cNvPr id="67" name="Google Shape;67;p15"/>
          <p:cNvPicPr preferRelativeResize="0"/>
          <p:nvPr/>
        </p:nvPicPr>
        <p:blipFill>
          <a:blip r:embed="rId7">
            <a:alphaModFix/>
          </a:blip>
          <a:stretch>
            <a:fillRect/>
          </a:stretch>
        </p:blipFill>
        <p:spPr>
          <a:xfrm>
            <a:off x="152400" y="279995"/>
            <a:ext cx="5276850" cy="1000125"/>
          </a:xfrm>
          <a:prstGeom prst="rect">
            <a:avLst/>
          </a:prstGeom>
          <a:noFill/>
          <a:ln>
            <a:noFill/>
          </a:ln>
        </p:spPr>
      </p:pic>
      <mc:AlternateContent xmlns:mc="http://schemas.openxmlformats.org/markup-compatibility/2006">
        <mc:Choice xmlns:pslz="http://schemas.microsoft.com/office/powerpoint/2016/slidezoom" xmlns="" Requires="pslz">
          <p:graphicFrame>
            <p:nvGraphicFramePr>
              <p:cNvPr id="3" name="Slide Zoom 2">
                <a:extLst>
                  <a:ext uri="{FF2B5EF4-FFF2-40B4-BE49-F238E27FC236}">
                    <a16:creationId xmlns:a16="http://schemas.microsoft.com/office/drawing/2014/main" id="{532EE0E4-A224-467A-920B-523D184209E3}"/>
                  </a:ext>
                </a:extLst>
              </p:cNvPr>
              <p:cNvGraphicFramePr>
                <a:graphicFrameLocks noChangeAspect="1"/>
              </p:cNvGraphicFramePr>
              <p:nvPr>
                <p:extLst>
                  <p:ext uri="{D42A27DB-BD31-4B8C-83A1-F6EECF244321}">
                    <p14:modId xmlns:p14="http://schemas.microsoft.com/office/powerpoint/2010/main" val="198599518"/>
                  </p:ext>
                </p:extLst>
              </p:nvPr>
            </p:nvGraphicFramePr>
            <p:xfrm>
              <a:off x="6655275" y="3058571"/>
              <a:ext cx="2286000" cy="1285875"/>
            </p:xfrm>
            <a:graphic>
              <a:graphicData uri="http://schemas.microsoft.com/office/powerpoint/2016/slidezoom">
                <pslz:sldZm>
                  <pslz:sldZmObj sldId="267" cId="1856618517">
                    <pslz:zmPr id="{37214FB5-5764-4D55-A70E-B15CFBD97405}" returnToParent="0" transitionDur="1000">
                      <p166:blipFill xmlns:p166="http://schemas.microsoft.com/office/powerpoint/2016/6/main">
                        <a:blip r:embed="rId8"/>
                        <a:stretch>
                          <a:fillRect/>
                        </a:stretch>
                      </p166:blipFill>
                      <p166:spPr xmlns:p166="http://schemas.microsoft.com/office/powerpoint/2016/6/main">
                        <a:xfrm>
                          <a:off x="0" y="0"/>
                          <a:ext cx="2286000" cy="1285875"/>
                        </a:xfrm>
                        <a:prstGeom prst="rect">
                          <a:avLst/>
                        </a:prstGeom>
                        <a:ln>
                          <a:solidFill>
                            <a:schemeClr val="tx1"/>
                          </a:solidFill>
                        </a:ln>
                      </p166:spPr>
                    </pslz:zmPr>
                  </pslz:sldZmObj>
                </pslz:sldZm>
              </a:graphicData>
            </a:graphic>
          </p:graphicFrame>
        </mc:Choice>
        <mc:Fallback>
          <p:pic>
            <p:nvPicPr>
              <p:cNvPr id="3" name="Slide Zoom 2">
                <a:hlinkClick r:id="rId4" action="ppaction://hlinksldjump"/>
                <a:extLst>
                  <a:ext uri="{FF2B5EF4-FFF2-40B4-BE49-F238E27FC236}">
                    <a16:creationId xmlns:a16="http://schemas.microsoft.com/office/drawing/2014/main" id="{532EE0E4-A224-467A-920B-523D184209E3}"/>
                  </a:ext>
                </a:extLst>
              </p:cNvPr>
              <p:cNvPicPr>
                <a:picLocks noGrp="1" noRot="1" noChangeAspect="1" noMove="1" noResize="1" noEditPoints="1" noAdjustHandles="1" noChangeArrowheads="1" noChangeShapeType="1"/>
              </p:cNvPicPr>
              <p:nvPr/>
            </p:nvPicPr>
            <p:blipFill>
              <a:blip r:embed="rId9"/>
              <a:stretch>
                <a:fillRect/>
              </a:stretch>
            </p:blipFill>
            <p:spPr>
              <a:xfrm>
                <a:off x="6655275" y="3058571"/>
                <a:ext cx="2286000" cy="1285875"/>
              </a:xfrm>
              <a:prstGeom prst="rect">
                <a:avLst/>
              </a:prstGeom>
              <a:ln>
                <a:solidFill>
                  <a:schemeClr val="tx1"/>
                </a:solidFill>
              </a:ln>
            </p:spPr>
          </p:pic>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body" idx="1"/>
          </p:nvPr>
        </p:nvSpPr>
        <p:spPr>
          <a:xfrm>
            <a:off x="311700" y="134060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u="sng" dirty="0">
                <a:solidFill>
                  <a:srgbClr val="FFFFFF"/>
                </a:solidFill>
                <a:latin typeface="Architects Daughter"/>
                <a:ea typeface="Architects Daughter"/>
                <a:cs typeface="Architects Daughter"/>
                <a:sym typeface="Architects Daughter"/>
              </a:rPr>
              <a:t>Option B</a:t>
            </a:r>
            <a:endParaRPr u="sng" dirty="0">
              <a:solidFill>
                <a:srgbClr val="FFFFFF"/>
              </a:solidFill>
              <a:latin typeface="Architects Daughter"/>
              <a:ea typeface="Architects Daughter"/>
              <a:cs typeface="Architects Daughter"/>
              <a:sym typeface="Architects Daughter"/>
            </a:endParaRPr>
          </a:p>
          <a:p>
            <a:pPr marL="457200" lvl="0" indent="-342900" algn="l" rtl="0">
              <a:spcBef>
                <a:spcPts val="1600"/>
              </a:spcBef>
              <a:spcAft>
                <a:spcPts val="0"/>
              </a:spcAft>
              <a:buClr>
                <a:srgbClr val="FFFFFF"/>
              </a:buClr>
              <a:buSzPts val="1800"/>
              <a:buFont typeface="Architects Daughter"/>
              <a:buChar char="●"/>
            </a:pPr>
            <a:r>
              <a:rPr lang="en-GB" dirty="0">
                <a:solidFill>
                  <a:srgbClr val="FFFFFF"/>
                </a:solidFill>
                <a:latin typeface="Architects Daughter"/>
                <a:ea typeface="Architects Daughter"/>
                <a:cs typeface="Architects Daughter"/>
                <a:sym typeface="Architects Daughter"/>
              </a:rPr>
              <a:t>The first part of the melody only is provided (plus the final note)</a:t>
            </a:r>
            <a:endParaRPr dirty="0">
              <a:solidFill>
                <a:srgbClr val="FFFFFF"/>
              </a:solidFill>
              <a:latin typeface="Architects Daughter"/>
              <a:ea typeface="Architects Daughter"/>
              <a:cs typeface="Architects Daughter"/>
              <a:sym typeface="Architects Daughter"/>
            </a:endParaRPr>
          </a:p>
          <a:p>
            <a:pPr marL="457200" lvl="0" indent="-342900" algn="l" rtl="0">
              <a:spcBef>
                <a:spcPts val="0"/>
              </a:spcBef>
              <a:spcAft>
                <a:spcPts val="0"/>
              </a:spcAft>
              <a:buClr>
                <a:srgbClr val="FFFFFF"/>
              </a:buClr>
              <a:buSzPts val="1800"/>
              <a:buFont typeface="Architects Daughter"/>
              <a:buChar char="●"/>
            </a:pPr>
            <a:r>
              <a:rPr lang="en-GB" dirty="0">
                <a:solidFill>
                  <a:srgbClr val="FFFFFF"/>
                </a:solidFill>
                <a:latin typeface="Architects Daughter"/>
                <a:ea typeface="Architects Daughter"/>
                <a:cs typeface="Architects Daughter"/>
                <a:sym typeface="Architects Daughter"/>
              </a:rPr>
              <a:t>Fill in the rest of the main theme melody</a:t>
            </a:r>
            <a:endParaRPr dirty="0">
              <a:solidFill>
                <a:srgbClr val="FFFFFF"/>
              </a:solidFill>
              <a:latin typeface="Architects Daughter"/>
              <a:ea typeface="Architects Daughter"/>
              <a:cs typeface="Architects Daughter"/>
              <a:sym typeface="Architects Daughter"/>
            </a:endParaRPr>
          </a:p>
          <a:p>
            <a:pPr marL="457200" lvl="0" indent="-342900" algn="l" rtl="0">
              <a:spcBef>
                <a:spcPts val="0"/>
              </a:spcBef>
              <a:spcAft>
                <a:spcPts val="0"/>
              </a:spcAft>
              <a:buClr>
                <a:srgbClr val="FFFFFF"/>
              </a:buClr>
              <a:buSzPts val="1800"/>
              <a:buFont typeface="Architects Daughter"/>
              <a:buChar char="●"/>
            </a:pPr>
            <a:r>
              <a:rPr lang="en-GB" dirty="0">
                <a:solidFill>
                  <a:srgbClr val="FFFFFF"/>
                </a:solidFill>
                <a:latin typeface="Architects Daughter"/>
                <a:ea typeface="Architects Daughter"/>
                <a:cs typeface="Architects Daughter"/>
                <a:sym typeface="Architects Daughter"/>
              </a:rPr>
              <a:t>Fill in a percussion part and choose instrument playback sounds</a:t>
            </a:r>
            <a:endParaRPr dirty="0">
              <a:solidFill>
                <a:srgbClr val="FFFFFF"/>
              </a:solidFill>
              <a:latin typeface="Architects Daughter"/>
              <a:ea typeface="Architects Daughter"/>
              <a:cs typeface="Architects Daughter"/>
              <a:sym typeface="Architects Daughter"/>
            </a:endParaRPr>
          </a:p>
          <a:p>
            <a:pPr lvl="0">
              <a:buClr>
                <a:srgbClr val="FFFFFF"/>
              </a:buClr>
              <a:buFont typeface="Architects Daughter"/>
              <a:buChar char="●"/>
            </a:pPr>
            <a:r>
              <a:rPr lang="en-AU" dirty="0">
                <a:solidFill>
                  <a:srgbClr val="FFFFFF"/>
                </a:solidFill>
                <a:latin typeface="Architects Daughter"/>
                <a:ea typeface="Architects Daughter"/>
                <a:cs typeface="Architects Daughter"/>
                <a:sym typeface="Architects Daughter"/>
              </a:rPr>
              <a:t>At the end of each lesson follow the instructions on </a:t>
            </a:r>
            <a:r>
              <a:rPr lang="en-AU" dirty="0">
                <a:solidFill>
                  <a:srgbClr val="FFFFFF"/>
                </a:solidFill>
                <a:latin typeface="Architects Daughter"/>
                <a:ea typeface="Architects Daughter"/>
                <a:cs typeface="Architects Daughter"/>
                <a:sym typeface="Architects Daughter"/>
                <a:hlinkClick r:id="rId4" action="ppaction://hlinksldjump"/>
              </a:rPr>
              <a:t>slide 6 </a:t>
            </a:r>
            <a:r>
              <a:rPr lang="en-AU" dirty="0">
                <a:solidFill>
                  <a:srgbClr val="FFFFFF"/>
                </a:solidFill>
                <a:latin typeface="Architects Daughter"/>
                <a:ea typeface="Architects Daughter"/>
                <a:cs typeface="Architects Daughter"/>
                <a:sym typeface="Architects Daughter"/>
              </a:rPr>
              <a:t>to save your work.</a:t>
            </a:r>
          </a:p>
          <a:p>
            <a:pPr marL="0" lvl="0" indent="0" algn="l" rtl="0">
              <a:spcBef>
                <a:spcPts val="1600"/>
              </a:spcBef>
              <a:spcAft>
                <a:spcPts val="0"/>
              </a:spcAft>
              <a:buNone/>
            </a:pPr>
            <a:endParaRPr lang="en-AU" sz="1400" dirty="0">
              <a:solidFill>
                <a:srgbClr val="FFFFFF"/>
              </a:solidFill>
              <a:latin typeface="Architects Daughter"/>
              <a:ea typeface="Architects Daughter"/>
              <a:cs typeface="Architects Daughter"/>
              <a:sym typeface="Architects Daughter"/>
            </a:endParaRPr>
          </a:p>
          <a:p>
            <a:pPr marL="0" lvl="0" indent="0" rtl="0">
              <a:spcBef>
                <a:spcPts val="1600"/>
              </a:spcBef>
              <a:spcAft>
                <a:spcPts val="0"/>
              </a:spcAft>
              <a:buNone/>
            </a:pPr>
            <a:r>
              <a:rPr lang="en-GB" u="sng" dirty="0" smtClean="0">
                <a:solidFill>
                  <a:schemeClr val="hlink"/>
                </a:solidFill>
                <a:latin typeface="Architects Daughter"/>
                <a:ea typeface="Architects Daughter"/>
                <a:cs typeface="Architects Daughter"/>
                <a:sym typeface="Architects Daughter"/>
                <a:hlinkClick r:id="rId5"/>
              </a:rPr>
              <a:t>https://musiclab.chromeexperiments.com/Song-Maker/song/6387954973933568</a:t>
            </a:r>
            <a:endParaRPr dirty="0">
              <a:solidFill>
                <a:srgbClr val="FFFFFF"/>
              </a:solidFill>
              <a:latin typeface="Architects Daughter"/>
              <a:ea typeface="Architects Daughter"/>
              <a:cs typeface="Architects Daughter"/>
              <a:sym typeface="Architects Daughter"/>
            </a:endParaRPr>
          </a:p>
          <a:p>
            <a:pPr marL="0" lvl="0" indent="0" algn="l" rtl="0">
              <a:spcBef>
                <a:spcPts val="1600"/>
              </a:spcBef>
              <a:spcAft>
                <a:spcPts val="1600"/>
              </a:spcAft>
              <a:buNone/>
            </a:pPr>
            <a:endParaRPr dirty="0">
              <a:solidFill>
                <a:srgbClr val="FFFFFF"/>
              </a:solidFill>
              <a:latin typeface="Architects Daughter"/>
              <a:ea typeface="Architects Daughter"/>
              <a:cs typeface="Architects Daughter"/>
              <a:sym typeface="Architects Daughter"/>
            </a:endParaRPr>
          </a:p>
        </p:txBody>
      </p:sp>
      <p:pic>
        <p:nvPicPr>
          <p:cNvPr id="73" name="Google Shape;73;p16"/>
          <p:cNvPicPr preferRelativeResize="0"/>
          <p:nvPr/>
        </p:nvPicPr>
        <p:blipFill>
          <a:blip r:embed="rId6">
            <a:alphaModFix/>
          </a:blip>
          <a:stretch>
            <a:fillRect/>
          </a:stretch>
        </p:blipFill>
        <p:spPr>
          <a:xfrm>
            <a:off x="7747600" y="197819"/>
            <a:ext cx="1302650" cy="1317175"/>
          </a:xfrm>
          <a:prstGeom prst="rect">
            <a:avLst/>
          </a:prstGeom>
          <a:noFill/>
          <a:ln>
            <a:noFill/>
          </a:ln>
        </p:spPr>
      </p:pic>
      <p:pic>
        <p:nvPicPr>
          <p:cNvPr id="74" name="Google Shape;74;p16"/>
          <p:cNvPicPr preferRelativeResize="0"/>
          <p:nvPr/>
        </p:nvPicPr>
        <p:blipFill>
          <a:blip r:embed="rId7">
            <a:alphaModFix/>
          </a:blip>
          <a:stretch>
            <a:fillRect/>
          </a:stretch>
        </p:blipFill>
        <p:spPr>
          <a:xfrm>
            <a:off x="152400" y="279994"/>
            <a:ext cx="5276850" cy="1000125"/>
          </a:xfrm>
          <a:prstGeom prst="rect">
            <a:avLst/>
          </a:prstGeom>
          <a:noFill/>
          <a:ln>
            <a:noFill/>
          </a:ln>
        </p:spPr>
      </p:pic>
      <mc:AlternateContent xmlns:mc="http://schemas.openxmlformats.org/markup-compatibility/2006">
        <mc:Choice xmlns:pslz="http://schemas.microsoft.com/office/powerpoint/2016/slidezoom" xmlns="" Requires="pslz">
          <p:graphicFrame>
            <p:nvGraphicFramePr>
              <p:cNvPr id="5" name="Slide Zoom 4">
                <a:extLst>
                  <a:ext uri="{FF2B5EF4-FFF2-40B4-BE49-F238E27FC236}">
                    <a16:creationId xmlns:a16="http://schemas.microsoft.com/office/drawing/2014/main" id="{83CDD584-C5FD-4B7D-BB6F-C9FBA5179300}"/>
                  </a:ext>
                </a:extLst>
              </p:cNvPr>
              <p:cNvGraphicFramePr>
                <a:graphicFrameLocks noChangeAspect="1"/>
              </p:cNvGraphicFramePr>
              <p:nvPr>
                <p:extLst>
                  <p:ext uri="{D42A27DB-BD31-4B8C-83A1-F6EECF244321}">
                    <p14:modId xmlns:p14="http://schemas.microsoft.com/office/powerpoint/2010/main" val="287477309"/>
                  </p:ext>
                </p:extLst>
              </p:nvPr>
            </p:nvGraphicFramePr>
            <p:xfrm>
              <a:off x="6655275" y="3249643"/>
              <a:ext cx="2286000" cy="1285875"/>
            </p:xfrm>
            <a:graphic>
              <a:graphicData uri="http://schemas.microsoft.com/office/powerpoint/2016/slidezoom">
                <pslz:sldZm>
                  <pslz:sldZmObj sldId="267" cId="1856618517">
                    <pslz:zmPr id="{37214FB5-5764-4D55-A70E-B15CFBD97405}" returnToParent="0" transitionDur="1000">
                      <p166:blipFill xmlns:p166="http://schemas.microsoft.com/office/powerpoint/2016/6/main">
                        <a:blip r:embed="rId8"/>
                        <a:stretch>
                          <a:fillRect/>
                        </a:stretch>
                      </p166:blipFill>
                      <p166:spPr xmlns:p166="http://schemas.microsoft.com/office/powerpoint/2016/6/main">
                        <a:xfrm>
                          <a:off x="0" y="0"/>
                          <a:ext cx="2286000" cy="1285875"/>
                        </a:xfrm>
                        <a:prstGeom prst="rect">
                          <a:avLst/>
                        </a:prstGeom>
                        <a:ln>
                          <a:solidFill>
                            <a:schemeClr val="tx1"/>
                          </a:solidFill>
                        </a:ln>
                      </p166:spPr>
                    </pslz:zmPr>
                  </pslz:sldZmObj>
                </pslz:sldZm>
              </a:graphicData>
            </a:graphic>
          </p:graphicFrame>
        </mc:Choice>
        <mc:Fallback>
          <p:pic>
            <p:nvPicPr>
              <p:cNvPr id="5" name="Slide Zoom 4">
                <a:hlinkClick r:id="rId4" action="ppaction://hlinksldjump"/>
                <a:extLst>
                  <a:ext uri="{FF2B5EF4-FFF2-40B4-BE49-F238E27FC236}">
                    <a16:creationId xmlns:a16="http://schemas.microsoft.com/office/drawing/2014/main" id="{83CDD584-C5FD-4B7D-BB6F-C9FBA5179300}"/>
                  </a:ext>
                </a:extLst>
              </p:cNvPr>
              <p:cNvPicPr>
                <a:picLocks noGrp="1" noRot="1" noChangeAspect="1" noMove="1" noResize="1" noEditPoints="1" noAdjustHandles="1" noChangeArrowheads="1" noChangeShapeType="1"/>
              </p:cNvPicPr>
              <p:nvPr/>
            </p:nvPicPr>
            <p:blipFill>
              <a:blip r:embed="rId9"/>
              <a:stretch>
                <a:fillRect/>
              </a:stretch>
            </p:blipFill>
            <p:spPr>
              <a:xfrm>
                <a:off x="6655275" y="3249643"/>
                <a:ext cx="2286000" cy="1285875"/>
              </a:xfrm>
              <a:prstGeom prst="rect">
                <a:avLst/>
              </a:prstGeom>
              <a:ln>
                <a:solidFill>
                  <a:schemeClr val="tx1"/>
                </a:solidFill>
              </a:ln>
            </p:spPr>
          </p:pic>
        </mc:Fallback>
      </mc:AlternateContent>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
        <p:cNvGrpSpPr/>
        <p:nvPr/>
      </p:nvGrpSpPr>
      <p:grpSpPr>
        <a:xfrm>
          <a:off x="0" y="0"/>
          <a:ext cx="0" cy="0"/>
          <a:chOff x="0" y="0"/>
          <a:chExt cx="0" cy="0"/>
        </a:xfrm>
      </p:grpSpPr>
      <p:sp>
        <p:nvSpPr>
          <p:cNvPr id="79" name="Google Shape;79;p17"/>
          <p:cNvSpPr txBox="1">
            <a:spLocks noGrp="1"/>
          </p:cNvSpPr>
          <p:nvPr>
            <p:ph type="body" idx="1"/>
          </p:nvPr>
        </p:nvSpPr>
        <p:spPr>
          <a:xfrm>
            <a:off x="311700" y="1415031"/>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FFFFFF"/>
              </a:buClr>
              <a:buSzPts val="1800"/>
              <a:buFont typeface="Architects Daughter"/>
              <a:buChar char="●"/>
            </a:pPr>
            <a:r>
              <a:rPr lang="en-GB" dirty="0">
                <a:solidFill>
                  <a:srgbClr val="FFFFFF"/>
                </a:solidFill>
                <a:latin typeface="Architects Daughter"/>
                <a:ea typeface="Architects Daughter"/>
                <a:cs typeface="Architects Daughter"/>
                <a:sym typeface="Architects Daughter"/>
              </a:rPr>
              <a:t>The first part of the melody and bassline are provided (plus the final note in each)</a:t>
            </a:r>
            <a:endParaRPr dirty="0">
              <a:solidFill>
                <a:srgbClr val="FFFFFF"/>
              </a:solidFill>
              <a:latin typeface="Architects Daughter"/>
              <a:ea typeface="Architects Daughter"/>
              <a:cs typeface="Architects Daughter"/>
              <a:sym typeface="Architects Daughter"/>
            </a:endParaRPr>
          </a:p>
          <a:p>
            <a:pPr marL="457200" lvl="0" indent="-342900" algn="l" rtl="0">
              <a:spcBef>
                <a:spcPts val="0"/>
              </a:spcBef>
              <a:spcAft>
                <a:spcPts val="0"/>
              </a:spcAft>
              <a:buClr>
                <a:srgbClr val="FFFFFF"/>
              </a:buClr>
              <a:buSzPts val="1800"/>
              <a:buFont typeface="Architects Daughter"/>
              <a:buChar char="●"/>
            </a:pPr>
            <a:r>
              <a:rPr lang="en-GB" dirty="0">
                <a:solidFill>
                  <a:srgbClr val="FFFFFF"/>
                </a:solidFill>
                <a:latin typeface="Architects Daughter"/>
                <a:ea typeface="Architects Daughter"/>
                <a:cs typeface="Architects Daughter"/>
                <a:sym typeface="Architects Daughter"/>
              </a:rPr>
              <a:t>Fill in the remainder of the melody AND a bassline, then add a percussion part and choose instrument playback sounds</a:t>
            </a:r>
            <a:endParaRPr dirty="0">
              <a:solidFill>
                <a:srgbClr val="FFFFFF"/>
              </a:solidFill>
              <a:latin typeface="Architects Daughter"/>
              <a:ea typeface="Architects Daughter"/>
              <a:cs typeface="Architects Daughter"/>
              <a:sym typeface="Architects Daughter"/>
            </a:endParaRPr>
          </a:p>
          <a:p>
            <a:pPr lvl="0">
              <a:buClr>
                <a:srgbClr val="FFFFFF"/>
              </a:buClr>
              <a:buFont typeface="Architects Daughter"/>
              <a:buChar char="●"/>
            </a:pPr>
            <a:r>
              <a:rPr lang="en-AU" dirty="0">
                <a:solidFill>
                  <a:srgbClr val="FFFFFF"/>
                </a:solidFill>
                <a:latin typeface="Architects Daughter"/>
                <a:ea typeface="Architects Daughter"/>
                <a:cs typeface="Architects Daughter"/>
                <a:sym typeface="Architects Daughter"/>
              </a:rPr>
              <a:t>At the end of each lesson follow the instructions on </a:t>
            </a:r>
            <a:r>
              <a:rPr lang="en-AU" dirty="0">
                <a:solidFill>
                  <a:srgbClr val="FFFFFF"/>
                </a:solidFill>
                <a:latin typeface="Architects Daughter"/>
                <a:ea typeface="Architects Daughter"/>
                <a:cs typeface="Architects Daughter"/>
                <a:sym typeface="Architects Daughter"/>
                <a:hlinkClick r:id="rId4" action="ppaction://hlinksldjump"/>
              </a:rPr>
              <a:t>slide 6 </a:t>
            </a:r>
            <a:r>
              <a:rPr lang="en-AU" dirty="0">
                <a:solidFill>
                  <a:srgbClr val="FFFFFF"/>
                </a:solidFill>
                <a:latin typeface="Architects Daughter"/>
                <a:ea typeface="Architects Daughter"/>
                <a:cs typeface="Architects Daughter"/>
                <a:sym typeface="Architects Daughter"/>
              </a:rPr>
              <a:t>to save your work.</a:t>
            </a:r>
          </a:p>
          <a:p>
            <a:pPr marL="0" lvl="0" indent="0" algn="l" rtl="0">
              <a:spcBef>
                <a:spcPts val="1600"/>
              </a:spcBef>
              <a:spcAft>
                <a:spcPts val="0"/>
              </a:spcAft>
              <a:buNone/>
            </a:pPr>
            <a:endParaRPr lang="en-AU" dirty="0">
              <a:solidFill>
                <a:srgbClr val="FFFFFF"/>
              </a:solidFill>
              <a:latin typeface="Architects Daughter"/>
              <a:ea typeface="Architects Daughter"/>
              <a:cs typeface="Architects Daughter"/>
              <a:sym typeface="Architects Daughter"/>
            </a:endParaRPr>
          </a:p>
          <a:p>
            <a:pPr marL="0" lvl="0" indent="0" rtl="0">
              <a:spcBef>
                <a:spcPts val="1600"/>
              </a:spcBef>
              <a:spcAft>
                <a:spcPts val="0"/>
              </a:spcAft>
              <a:buNone/>
            </a:pPr>
            <a:r>
              <a:rPr lang="en-GB" u="sng" dirty="0" smtClean="0">
                <a:solidFill>
                  <a:schemeClr val="hlink"/>
                </a:solidFill>
                <a:latin typeface="Architects Daughter"/>
                <a:ea typeface="Architects Daughter"/>
                <a:cs typeface="Architects Daughter"/>
                <a:sym typeface="Architects Daughter"/>
                <a:hlinkClick r:id="rId5"/>
              </a:rPr>
              <a:t>https://musiclab.chromeexperiments.com/Song-Maker/song/6313448062320640</a:t>
            </a:r>
            <a:endParaRPr dirty="0">
              <a:solidFill>
                <a:srgbClr val="FFFFFF"/>
              </a:solidFill>
              <a:latin typeface="Architects Daughter"/>
              <a:ea typeface="Architects Daughter"/>
              <a:cs typeface="Architects Daughter"/>
              <a:sym typeface="Architects Daughter"/>
            </a:endParaRPr>
          </a:p>
          <a:p>
            <a:pPr marL="0" lvl="0" indent="0" algn="l" rtl="0">
              <a:spcBef>
                <a:spcPts val="1600"/>
              </a:spcBef>
              <a:spcAft>
                <a:spcPts val="1600"/>
              </a:spcAft>
              <a:buNone/>
            </a:pPr>
            <a:endParaRPr dirty="0">
              <a:solidFill>
                <a:srgbClr val="FFFFFF"/>
              </a:solidFill>
              <a:latin typeface="Architects Daughter"/>
              <a:ea typeface="Architects Daughter"/>
              <a:cs typeface="Architects Daughter"/>
              <a:sym typeface="Architects Daughter"/>
            </a:endParaRPr>
          </a:p>
        </p:txBody>
      </p:sp>
      <p:pic>
        <p:nvPicPr>
          <p:cNvPr id="80" name="Google Shape;80;p17"/>
          <p:cNvPicPr preferRelativeResize="0"/>
          <p:nvPr/>
        </p:nvPicPr>
        <p:blipFill>
          <a:blip r:embed="rId6">
            <a:alphaModFix/>
          </a:blip>
          <a:stretch>
            <a:fillRect/>
          </a:stretch>
        </p:blipFill>
        <p:spPr>
          <a:xfrm>
            <a:off x="7822975" y="198948"/>
            <a:ext cx="1217275" cy="1361575"/>
          </a:xfrm>
          <a:prstGeom prst="rect">
            <a:avLst/>
          </a:prstGeom>
          <a:noFill/>
          <a:ln>
            <a:noFill/>
          </a:ln>
        </p:spPr>
      </p:pic>
      <p:pic>
        <p:nvPicPr>
          <p:cNvPr id="81" name="Google Shape;81;p17"/>
          <p:cNvPicPr preferRelativeResize="0"/>
          <p:nvPr/>
        </p:nvPicPr>
        <p:blipFill>
          <a:blip r:embed="rId7">
            <a:alphaModFix/>
          </a:blip>
          <a:stretch>
            <a:fillRect/>
          </a:stretch>
        </p:blipFill>
        <p:spPr>
          <a:xfrm>
            <a:off x="152400" y="290623"/>
            <a:ext cx="6153150" cy="1000125"/>
          </a:xfrm>
          <a:prstGeom prst="rect">
            <a:avLst/>
          </a:prstGeom>
          <a:noFill/>
          <a:ln>
            <a:noFill/>
          </a:ln>
        </p:spPr>
      </p:pic>
      <mc:AlternateContent xmlns:mc="http://schemas.openxmlformats.org/markup-compatibility/2006">
        <mc:Choice xmlns:pslz="http://schemas.microsoft.com/office/powerpoint/2016/slidezoom" xmlns="" Requires="pslz">
          <p:graphicFrame>
            <p:nvGraphicFramePr>
              <p:cNvPr id="5" name="Slide Zoom 4">
                <a:extLst>
                  <a:ext uri="{FF2B5EF4-FFF2-40B4-BE49-F238E27FC236}">
                    <a16:creationId xmlns:a16="http://schemas.microsoft.com/office/drawing/2014/main" id="{E9AB6240-69F4-4BB8-A822-37D1C00EDFC8}"/>
                  </a:ext>
                </a:extLst>
              </p:cNvPr>
              <p:cNvGraphicFramePr>
                <a:graphicFrameLocks noChangeAspect="1"/>
              </p:cNvGraphicFramePr>
              <p:nvPr>
                <p:extLst>
                  <p:ext uri="{D42A27DB-BD31-4B8C-83A1-F6EECF244321}">
                    <p14:modId xmlns:p14="http://schemas.microsoft.com/office/powerpoint/2010/main" val="2973120079"/>
                  </p:ext>
                </p:extLst>
              </p:nvPr>
            </p:nvGraphicFramePr>
            <p:xfrm>
              <a:off x="6655275" y="3140459"/>
              <a:ext cx="2286000" cy="1285875"/>
            </p:xfrm>
            <a:graphic>
              <a:graphicData uri="http://schemas.microsoft.com/office/powerpoint/2016/slidezoom">
                <pslz:sldZm>
                  <pslz:sldZmObj sldId="267" cId="1856618517">
                    <pslz:zmPr id="{37214FB5-5764-4D55-A70E-B15CFBD97405}" returnToParent="0" transitionDur="1000">
                      <p166:blipFill xmlns:p166="http://schemas.microsoft.com/office/powerpoint/2016/6/main">
                        <a:blip r:embed="rId8"/>
                        <a:stretch>
                          <a:fillRect/>
                        </a:stretch>
                      </p166:blipFill>
                      <p166:spPr xmlns:p166="http://schemas.microsoft.com/office/powerpoint/2016/6/main">
                        <a:xfrm>
                          <a:off x="0" y="0"/>
                          <a:ext cx="2286000" cy="1285875"/>
                        </a:xfrm>
                        <a:prstGeom prst="rect">
                          <a:avLst/>
                        </a:prstGeom>
                        <a:ln>
                          <a:solidFill>
                            <a:schemeClr val="tx1"/>
                          </a:solidFill>
                        </a:ln>
                      </p166:spPr>
                    </pslz:zmPr>
                  </pslz:sldZmObj>
                </pslz:sldZm>
              </a:graphicData>
            </a:graphic>
          </p:graphicFrame>
        </mc:Choice>
        <mc:Fallback>
          <p:pic>
            <p:nvPicPr>
              <p:cNvPr id="5" name="Slide Zoom 4">
                <a:hlinkClick r:id="rId4" action="ppaction://hlinksldjump"/>
                <a:extLst>
                  <a:ext uri="{FF2B5EF4-FFF2-40B4-BE49-F238E27FC236}">
                    <a16:creationId xmlns:a16="http://schemas.microsoft.com/office/drawing/2014/main" id="{E9AB6240-69F4-4BB8-A822-37D1C00EDFC8}"/>
                  </a:ext>
                </a:extLst>
              </p:cNvPr>
              <p:cNvPicPr>
                <a:picLocks noGrp="1" noRot="1" noChangeAspect="1" noMove="1" noResize="1" noEditPoints="1" noAdjustHandles="1" noChangeArrowheads="1" noChangeShapeType="1"/>
              </p:cNvPicPr>
              <p:nvPr/>
            </p:nvPicPr>
            <p:blipFill>
              <a:blip r:embed="rId9"/>
              <a:stretch>
                <a:fillRect/>
              </a:stretch>
            </p:blipFill>
            <p:spPr>
              <a:xfrm>
                <a:off x="6655275" y="3140459"/>
                <a:ext cx="2286000" cy="1285875"/>
              </a:xfrm>
              <a:prstGeom prst="rect">
                <a:avLst/>
              </a:prstGeom>
              <a:ln>
                <a:solidFill>
                  <a:schemeClr val="tx1"/>
                </a:solidFill>
              </a:ln>
            </p:spPr>
          </p:pic>
        </mc:Fallback>
      </mc:AlternateContent>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5"/>
        <p:cNvGrpSpPr/>
        <p:nvPr/>
      </p:nvGrpSpPr>
      <p:grpSpPr>
        <a:xfrm>
          <a:off x="0" y="0"/>
          <a:ext cx="0" cy="0"/>
          <a:chOff x="0" y="0"/>
          <a:chExt cx="0" cy="0"/>
        </a:xfrm>
      </p:grpSpPr>
      <p:sp>
        <p:nvSpPr>
          <p:cNvPr id="86" name="Google Shape;86;p18"/>
          <p:cNvSpPr txBox="1">
            <a:spLocks noGrp="1"/>
          </p:cNvSpPr>
          <p:nvPr>
            <p:ph type="body" idx="1"/>
          </p:nvPr>
        </p:nvSpPr>
        <p:spPr>
          <a:xfrm>
            <a:off x="311700" y="1340600"/>
            <a:ext cx="8520600" cy="3416400"/>
          </a:xfrm>
          <a:prstGeom prst="rect">
            <a:avLst/>
          </a:prstGeom>
        </p:spPr>
        <p:txBody>
          <a:bodyPr spcFirstLastPara="1" wrap="square" lIns="91425" tIns="91425" rIns="91425" bIns="91425" anchor="t" anchorCtr="0">
            <a:noAutofit/>
          </a:bodyPr>
          <a:lstStyle/>
          <a:p>
            <a:r>
              <a:rPr lang="en-AU" dirty="0">
                <a:solidFill>
                  <a:schemeClr val="tx1"/>
                </a:solidFill>
                <a:latin typeface="Architects Daughter" panose="020B0604020202020204" charset="0"/>
              </a:rPr>
              <a:t>Only the first few notes of the melody and bassline are provided (plus the final note in each)</a:t>
            </a:r>
          </a:p>
          <a:p>
            <a:r>
              <a:rPr lang="en-AU" dirty="0" smtClean="0">
                <a:solidFill>
                  <a:schemeClr val="tx1"/>
                </a:solidFill>
                <a:latin typeface="Architects Daughter" panose="020B0604020202020204" charset="0"/>
              </a:rPr>
              <a:t>Students </a:t>
            </a:r>
            <a:r>
              <a:rPr lang="en-AU" dirty="0">
                <a:solidFill>
                  <a:schemeClr val="tx1"/>
                </a:solidFill>
                <a:latin typeface="Architects Daughter" panose="020B0604020202020204" charset="0"/>
              </a:rPr>
              <a:t>will fill in the remainder of the melody, create a bassline, add chords and a </a:t>
            </a:r>
            <a:r>
              <a:rPr lang="en-AU" dirty="0" smtClean="0">
                <a:solidFill>
                  <a:schemeClr val="tx1"/>
                </a:solidFill>
                <a:latin typeface="Architects Daughter" panose="020B0604020202020204" charset="0"/>
              </a:rPr>
              <a:t>percussion part </a:t>
            </a:r>
            <a:r>
              <a:rPr lang="en-AU" dirty="0">
                <a:solidFill>
                  <a:schemeClr val="tx1"/>
                </a:solidFill>
                <a:latin typeface="Architects Daughter" panose="020B0604020202020204" charset="0"/>
              </a:rPr>
              <a:t>and choose instrument playback sounds. </a:t>
            </a:r>
            <a:endParaRPr lang="en-AU" dirty="0" smtClean="0">
              <a:solidFill>
                <a:schemeClr val="tx1"/>
              </a:solidFill>
              <a:latin typeface="Architects Daughter" panose="020B0604020202020204" charset="0"/>
            </a:endParaRPr>
          </a:p>
          <a:p>
            <a:pPr>
              <a:buClr>
                <a:srgbClr val="FFFFFF"/>
              </a:buClr>
              <a:buFont typeface="Architects Daughter"/>
              <a:buChar char="●"/>
            </a:pPr>
            <a:r>
              <a:rPr lang="en-AU" dirty="0" smtClean="0">
                <a:solidFill>
                  <a:schemeClr val="tx1"/>
                </a:solidFill>
                <a:latin typeface="Architects Daughter"/>
                <a:ea typeface="Architects Daughter"/>
                <a:cs typeface="Architects Daughter"/>
                <a:sym typeface="Architects Daughter"/>
              </a:rPr>
              <a:t>At </a:t>
            </a:r>
            <a:r>
              <a:rPr lang="en-AU" dirty="0">
                <a:solidFill>
                  <a:schemeClr val="tx1"/>
                </a:solidFill>
                <a:latin typeface="Architects Daughter"/>
                <a:ea typeface="Architects Daughter"/>
                <a:cs typeface="Architects Daughter"/>
                <a:sym typeface="Architects Daughter"/>
              </a:rPr>
              <a:t>the end of each lesson follow the instructions on </a:t>
            </a:r>
            <a:r>
              <a:rPr lang="en-AU" dirty="0">
                <a:solidFill>
                  <a:schemeClr val="tx1"/>
                </a:solidFill>
                <a:latin typeface="Architects Daughter"/>
                <a:ea typeface="Architects Daughter"/>
                <a:cs typeface="Architects Daughter"/>
                <a:sym typeface="Architects Daughter"/>
                <a:hlinkClick r:id="rId4" action="ppaction://hlinksldjump"/>
              </a:rPr>
              <a:t>slide 6 </a:t>
            </a:r>
            <a:r>
              <a:rPr lang="en-AU" dirty="0">
                <a:solidFill>
                  <a:schemeClr val="tx1"/>
                </a:solidFill>
                <a:latin typeface="Architects Daughter"/>
                <a:ea typeface="Architects Daughter"/>
                <a:cs typeface="Architects Daughter"/>
                <a:sym typeface="Architects Daughter"/>
              </a:rPr>
              <a:t>to save your work</a:t>
            </a:r>
            <a:r>
              <a:rPr lang="en-AU" dirty="0" smtClean="0">
                <a:solidFill>
                  <a:schemeClr val="tx1"/>
                </a:solidFill>
                <a:latin typeface="Architects Daughter"/>
                <a:ea typeface="Architects Daughter"/>
                <a:cs typeface="Architects Daughter"/>
                <a:sym typeface="Architects Daughter"/>
              </a:rPr>
              <a:t>.</a:t>
            </a:r>
            <a:r>
              <a:rPr lang="en-AU" dirty="0">
                <a:solidFill>
                  <a:schemeClr val="tx1"/>
                </a:solidFill>
              </a:rPr>
              <a:t> </a:t>
            </a:r>
            <a:endParaRPr lang="en-AU" dirty="0" smtClean="0">
              <a:solidFill>
                <a:schemeClr val="tx1"/>
              </a:solidFill>
            </a:endParaRPr>
          </a:p>
          <a:p>
            <a:pPr>
              <a:buClr>
                <a:srgbClr val="FFFFFF"/>
              </a:buClr>
              <a:buFont typeface="Architects Daughter"/>
              <a:buChar char="●"/>
            </a:pPr>
            <a:r>
              <a:rPr lang="en-AU" dirty="0" smtClean="0">
                <a:hlinkClick r:id="rId5"/>
              </a:rPr>
              <a:t>https</a:t>
            </a:r>
            <a:r>
              <a:rPr lang="en-AU" dirty="0">
                <a:hlinkClick r:id="rId5"/>
              </a:rPr>
              <a:t>://</a:t>
            </a:r>
            <a:r>
              <a:rPr lang="en-AU" dirty="0" smtClean="0">
                <a:hlinkClick r:id="rId5"/>
              </a:rPr>
              <a:t>musiclab.chromeexperiments.com/Song-Maker/song/4596127568494592</a:t>
            </a:r>
            <a:endParaRPr lang="en-AU" dirty="0" smtClean="0"/>
          </a:p>
          <a:p>
            <a:pPr>
              <a:buClr>
                <a:srgbClr val="FFFFFF"/>
              </a:buClr>
              <a:buFont typeface="Architects Daughter"/>
              <a:buChar char="●"/>
            </a:pPr>
            <a:endParaRPr lang="en-AU" dirty="0"/>
          </a:p>
          <a:p>
            <a:pPr lvl="0">
              <a:buClr>
                <a:srgbClr val="FFFFFF"/>
              </a:buClr>
              <a:buFont typeface="Architects Daughter"/>
              <a:buChar char="●"/>
            </a:pPr>
            <a:endParaRPr lang="en-AU" dirty="0">
              <a:solidFill>
                <a:srgbClr val="FFFFFF"/>
              </a:solidFill>
              <a:latin typeface="Architects Daughter"/>
              <a:ea typeface="Architects Daughter"/>
              <a:cs typeface="Architects Daughter"/>
              <a:sym typeface="Architects Daughter"/>
            </a:endParaRPr>
          </a:p>
        </p:txBody>
      </p:sp>
      <p:pic>
        <p:nvPicPr>
          <p:cNvPr id="87" name="Google Shape;87;p18"/>
          <p:cNvPicPr preferRelativeResize="0"/>
          <p:nvPr/>
        </p:nvPicPr>
        <p:blipFill>
          <a:blip r:embed="rId6">
            <a:alphaModFix/>
          </a:blip>
          <a:stretch>
            <a:fillRect/>
          </a:stretch>
        </p:blipFill>
        <p:spPr>
          <a:xfrm>
            <a:off x="7138886" y="176305"/>
            <a:ext cx="1931865" cy="1270625"/>
          </a:xfrm>
          <a:prstGeom prst="rect">
            <a:avLst/>
          </a:prstGeom>
          <a:noFill/>
          <a:ln>
            <a:noFill/>
          </a:ln>
        </p:spPr>
      </p:pic>
      <p:pic>
        <p:nvPicPr>
          <p:cNvPr id="88" name="Google Shape;88;p18"/>
          <p:cNvPicPr preferRelativeResize="0"/>
          <p:nvPr/>
        </p:nvPicPr>
        <p:blipFill>
          <a:blip r:embed="rId7">
            <a:alphaModFix/>
          </a:blip>
          <a:stretch>
            <a:fillRect/>
          </a:stretch>
        </p:blipFill>
        <p:spPr>
          <a:xfrm>
            <a:off x="152400" y="258730"/>
            <a:ext cx="6610350" cy="1000125"/>
          </a:xfrm>
          <a:prstGeom prst="rect">
            <a:avLst/>
          </a:prstGeom>
          <a:noFill/>
          <a:ln>
            <a:noFill/>
          </a:ln>
        </p:spPr>
      </p:pic>
      <mc:AlternateContent xmlns:mc="http://schemas.openxmlformats.org/markup-compatibility/2006">
        <mc:Choice xmlns:pslz="http://schemas.microsoft.com/office/powerpoint/2016/slidezoom" xmlns="" Requires="pslz">
          <p:graphicFrame>
            <p:nvGraphicFramePr>
              <p:cNvPr id="5" name="Slide Zoom 4">
                <a:extLst>
                  <a:ext uri="{FF2B5EF4-FFF2-40B4-BE49-F238E27FC236}">
                    <a16:creationId xmlns:a16="http://schemas.microsoft.com/office/drawing/2014/main" id="{1C4DA076-962F-43B3-951C-EAC6B12B0173}"/>
                  </a:ext>
                </a:extLst>
              </p:cNvPr>
              <p:cNvGraphicFramePr>
                <a:graphicFrameLocks noChangeAspect="1"/>
              </p:cNvGraphicFramePr>
              <p:nvPr>
                <p:extLst>
                  <p:ext uri="{D42A27DB-BD31-4B8C-83A1-F6EECF244321}">
                    <p14:modId xmlns:p14="http://schemas.microsoft.com/office/powerpoint/2010/main" val="3695338998"/>
                  </p:ext>
                </p:extLst>
              </p:nvPr>
            </p:nvGraphicFramePr>
            <p:xfrm>
              <a:off x="6655275" y="3113163"/>
              <a:ext cx="2286000" cy="1285875"/>
            </p:xfrm>
            <a:graphic>
              <a:graphicData uri="http://schemas.microsoft.com/office/powerpoint/2016/slidezoom">
                <pslz:sldZm>
                  <pslz:sldZmObj sldId="267" cId="1856618517">
                    <pslz:zmPr id="{37214FB5-5764-4D55-A70E-B15CFBD97405}" returnToParent="0" transitionDur="1000">
                      <p166:blipFill xmlns:p166="http://schemas.microsoft.com/office/powerpoint/2016/6/main">
                        <a:blip r:embed="rId8"/>
                        <a:stretch>
                          <a:fillRect/>
                        </a:stretch>
                      </p166:blipFill>
                      <p166:spPr xmlns:p166="http://schemas.microsoft.com/office/powerpoint/2016/6/main">
                        <a:xfrm>
                          <a:off x="0" y="0"/>
                          <a:ext cx="2286000" cy="1285875"/>
                        </a:xfrm>
                        <a:prstGeom prst="rect">
                          <a:avLst/>
                        </a:prstGeom>
                        <a:ln>
                          <a:solidFill>
                            <a:schemeClr val="tx1"/>
                          </a:solidFill>
                        </a:ln>
                      </p166:spPr>
                    </pslz:zmPr>
                  </pslz:sldZmObj>
                </pslz:sldZm>
              </a:graphicData>
            </a:graphic>
          </p:graphicFrame>
        </mc:Choice>
        <mc:Fallback>
          <p:pic>
            <p:nvPicPr>
              <p:cNvPr id="5" name="Slide Zoom 4">
                <a:hlinkClick r:id="rId4" action="ppaction://hlinksldjump"/>
                <a:extLst>
                  <a:ext uri="{FF2B5EF4-FFF2-40B4-BE49-F238E27FC236}">
                    <a16:creationId xmlns:a16="http://schemas.microsoft.com/office/drawing/2014/main" id="{1C4DA076-962F-43B3-951C-EAC6B12B0173}"/>
                  </a:ext>
                </a:extLst>
              </p:cNvPr>
              <p:cNvPicPr>
                <a:picLocks noGrp="1" noRot="1" noChangeAspect="1" noMove="1" noResize="1" noEditPoints="1" noAdjustHandles="1" noChangeArrowheads="1" noChangeShapeType="1"/>
              </p:cNvPicPr>
              <p:nvPr/>
            </p:nvPicPr>
            <p:blipFill>
              <a:blip r:embed="rId9"/>
              <a:stretch>
                <a:fillRect/>
              </a:stretch>
            </p:blipFill>
            <p:spPr>
              <a:xfrm>
                <a:off x="6655275" y="3113163"/>
                <a:ext cx="2286000" cy="1285875"/>
              </a:xfrm>
              <a:prstGeom prst="rect">
                <a:avLst/>
              </a:prstGeom>
              <a:ln>
                <a:solidFill>
                  <a:schemeClr val="tx1"/>
                </a:solidFill>
              </a:ln>
            </p:spPr>
          </p:pic>
        </mc:Fallback>
      </mc:AlternateContent>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7"/>
        <p:cNvGrpSpPr/>
        <p:nvPr/>
      </p:nvGrpSpPr>
      <p:grpSpPr>
        <a:xfrm>
          <a:off x="0" y="0"/>
          <a:ext cx="0" cy="0"/>
          <a:chOff x="0" y="0"/>
          <a:chExt cx="0" cy="0"/>
        </a:xfrm>
      </p:grpSpPr>
      <p:sp>
        <p:nvSpPr>
          <p:cNvPr id="98" name="Google Shape;98;p20"/>
          <p:cNvSpPr txBox="1">
            <a:spLocks noGrp="1"/>
          </p:cNvSpPr>
          <p:nvPr>
            <p:ph type="body" idx="1"/>
          </p:nvPr>
        </p:nvSpPr>
        <p:spPr>
          <a:xfrm>
            <a:off x="311700" y="1446930"/>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FFFFFF"/>
              </a:buClr>
              <a:buSzPts val="1800"/>
              <a:buFont typeface="Architects Daughter"/>
              <a:buChar char="●"/>
            </a:pPr>
            <a:r>
              <a:rPr lang="en-GB" dirty="0">
                <a:solidFill>
                  <a:srgbClr val="FFFFFF"/>
                </a:solidFill>
                <a:latin typeface="Architects Daughter"/>
                <a:ea typeface="Architects Daughter"/>
                <a:cs typeface="Architects Daughter"/>
                <a:sym typeface="Architects Daughter"/>
              </a:rPr>
              <a:t>The first few notes of the melody and bassline, plus the final measure are provided (includes a final chord)</a:t>
            </a:r>
            <a:endParaRPr dirty="0">
              <a:solidFill>
                <a:srgbClr val="FFFFFF"/>
              </a:solidFill>
              <a:latin typeface="Architects Daughter"/>
              <a:ea typeface="Architects Daughter"/>
              <a:cs typeface="Architects Daughter"/>
              <a:sym typeface="Architects Daughter"/>
            </a:endParaRPr>
          </a:p>
          <a:p>
            <a:pPr marL="457200" lvl="0" indent="-342900" algn="l" rtl="0">
              <a:spcBef>
                <a:spcPts val="0"/>
              </a:spcBef>
              <a:spcAft>
                <a:spcPts val="0"/>
              </a:spcAft>
              <a:buClr>
                <a:srgbClr val="FFFFFF"/>
              </a:buClr>
              <a:buSzPts val="1800"/>
              <a:buFont typeface="Architects Daughter"/>
              <a:buChar char="●"/>
            </a:pPr>
            <a:r>
              <a:rPr lang="en-GB" dirty="0">
                <a:solidFill>
                  <a:srgbClr val="FFFFFF"/>
                </a:solidFill>
                <a:latin typeface="Architects Daughter"/>
                <a:ea typeface="Architects Daughter"/>
                <a:cs typeface="Architects Daughter"/>
                <a:sym typeface="Architects Daughter"/>
              </a:rPr>
              <a:t>Fill in the remainder of the melody, add chords, create a bassline, add a percussion part and choose instrument playback sounds</a:t>
            </a:r>
            <a:endParaRPr dirty="0">
              <a:solidFill>
                <a:srgbClr val="FFFFFF"/>
              </a:solidFill>
              <a:latin typeface="Architects Daughter"/>
              <a:ea typeface="Architects Daughter"/>
              <a:cs typeface="Architects Daughter"/>
              <a:sym typeface="Architects Daughter"/>
            </a:endParaRPr>
          </a:p>
          <a:p>
            <a:pPr lvl="0">
              <a:buClr>
                <a:srgbClr val="FFFFFF"/>
              </a:buClr>
              <a:buFont typeface="Architects Daughter"/>
              <a:buChar char="●"/>
            </a:pPr>
            <a:r>
              <a:rPr lang="en-AU" dirty="0">
                <a:solidFill>
                  <a:srgbClr val="FFFFFF"/>
                </a:solidFill>
                <a:latin typeface="Architects Daughter"/>
                <a:ea typeface="Architects Daughter"/>
                <a:cs typeface="Architects Daughter"/>
                <a:sym typeface="Architects Daughter"/>
              </a:rPr>
              <a:t>At the end of each lesson follow the instructions on </a:t>
            </a:r>
            <a:r>
              <a:rPr lang="en-AU" dirty="0">
                <a:solidFill>
                  <a:srgbClr val="FFFFFF"/>
                </a:solidFill>
                <a:latin typeface="Architects Daughter"/>
                <a:ea typeface="Architects Daughter"/>
                <a:cs typeface="Architects Daughter"/>
                <a:sym typeface="Architects Daughter"/>
                <a:hlinkClick r:id="rId4" action="ppaction://hlinksldjump"/>
              </a:rPr>
              <a:t>slide 6 </a:t>
            </a:r>
            <a:r>
              <a:rPr lang="en-AU" dirty="0">
                <a:solidFill>
                  <a:srgbClr val="FFFFFF"/>
                </a:solidFill>
                <a:latin typeface="Architects Daughter"/>
                <a:ea typeface="Architects Daughter"/>
                <a:cs typeface="Architects Daughter"/>
                <a:sym typeface="Architects Daughter"/>
              </a:rPr>
              <a:t>to save your work.</a:t>
            </a:r>
          </a:p>
          <a:p>
            <a:pPr marL="0" lvl="0" indent="0" algn="l" rtl="0">
              <a:spcBef>
                <a:spcPts val="1600"/>
              </a:spcBef>
              <a:spcAft>
                <a:spcPts val="0"/>
              </a:spcAft>
              <a:buNone/>
            </a:pPr>
            <a:endParaRPr lang="en-AU" dirty="0">
              <a:solidFill>
                <a:srgbClr val="FFFFFF"/>
              </a:solidFill>
              <a:latin typeface="Architects Daughter"/>
              <a:ea typeface="Architects Daughter"/>
              <a:cs typeface="Architects Daughter"/>
              <a:sym typeface="Architects Daughter"/>
            </a:endParaRPr>
          </a:p>
          <a:p>
            <a:pPr marL="0" lvl="0" indent="0" rtl="0">
              <a:spcBef>
                <a:spcPts val="1600"/>
              </a:spcBef>
              <a:spcAft>
                <a:spcPts val="0"/>
              </a:spcAft>
              <a:buNone/>
            </a:pPr>
            <a:r>
              <a:rPr lang="en-GB" u="sng" dirty="0" smtClean="0">
                <a:solidFill>
                  <a:schemeClr val="hlink"/>
                </a:solidFill>
                <a:latin typeface="Architects Daughter"/>
                <a:ea typeface="Architects Daughter"/>
                <a:cs typeface="Architects Daughter"/>
                <a:sym typeface="Architects Daughter"/>
                <a:hlinkClick r:id="rId5"/>
              </a:rPr>
              <a:t>https://musiclab.chromeexperiments.com/Song-Maker/song/5631408765665280</a:t>
            </a:r>
            <a:endParaRPr dirty="0">
              <a:solidFill>
                <a:srgbClr val="FFFFFF"/>
              </a:solidFill>
              <a:latin typeface="Architects Daughter"/>
              <a:ea typeface="Architects Daughter"/>
              <a:cs typeface="Architects Daughter"/>
              <a:sym typeface="Architects Daughter"/>
            </a:endParaRPr>
          </a:p>
          <a:p>
            <a:pPr marL="0" lvl="0" indent="0" algn="l" rtl="0">
              <a:spcBef>
                <a:spcPts val="1600"/>
              </a:spcBef>
              <a:spcAft>
                <a:spcPts val="1600"/>
              </a:spcAft>
              <a:buNone/>
            </a:pPr>
            <a:endParaRPr dirty="0">
              <a:solidFill>
                <a:srgbClr val="FFFFFF"/>
              </a:solidFill>
              <a:latin typeface="Architects Daughter"/>
              <a:ea typeface="Architects Daughter"/>
              <a:cs typeface="Architects Daughter"/>
              <a:sym typeface="Architects Daughter"/>
            </a:endParaRPr>
          </a:p>
        </p:txBody>
      </p:sp>
      <p:pic>
        <p:nvPicPr>
          <p:cNvPr id="99" name="Google Shape;99;p20"/>
          <p:cNvPicPr preferRelativeResize="0"/>
          <p:nvPr/>
        </p:nvPicPr>
        <p:blipFill>
          <a:blip r:embed="rId6">
            <a:alphaModFix/>
          </a:blip>
          <a:stretch>
            <a:fillRect/>
          </a:stretch>
        </p:blipFill>
        <p:spPr>
          <a:xfrm>
            <a:off x="152400" y="269363"/>
            <a:ext cx="6871149" cy="904100"/>
          </a:xfrm>
          <a:prstGeom prst="rect">
            <a:avLst/>
          </a:prstGeom>
          <a:noFill/>
          <a:ln>
            <a:noFill/>
          </a:ln>
        </p:spPr>
      </p:pic>
      <p:pic>
        <p:nvPicPr>
          <p:cNvPr id="100" name="Google Shape;100;p20"/>
          <p:cNvPicPr preferRelativeResize="0"/>
          <p:nvPr/>
        </p:nvPicPr>
        <p:blipFill>
          <a:blip r:embed="rId7">
            <a:alphaModFix/>
          </a:blip>
          <a:stretch>
            <a:fillRect/>
          </a:stretch>
        </p:blipFill>
        <p:spPr>
          <a:xfrm>
            <a:off x="7764400" y="176013"/>
            <a:ext cx="1302475" cy="1400650"/>
          </a:xfrm>
          <a:prstGeom prst="rect">
            <a:avLst/>
          </a:prstGeom>
          <a:noFill/>
          <a:ln>
            <a:noFill/>
          </a:ln>
        </p:spPr>
      </p:pic>
      <mc:AlternateContent xmlns:mc="http://schemas.openxmlformats.org/markup-compatibility/2006">
        <mc:Choice xmlns:pslz="http://schemas.microsoft.com/office/powerpoint/2016/slidezoom" xmlns="" Requires="pslz">
          <p:graphicFrame>
            <p:nvGraphicFramePr>
              <p:cNvPr id="5" name="Slide Zoom 4">
                <a:extLst>
                  <a:ext uri="{FF2B5EF4-FFF2-40B4-BE49-F238E27FC236}">
                    <a16:creationId xmlns:a16="http://schemas.microsoft.com/office/drawing/2014/main" id="{7BF6FFB9-E783-45C5-9C03-215ABD253977}"/>
                  </a:ext>
                </a:extLst>
              </p:cNvPr>
              <p:cNvGraphicFramePr>
                <a:graphicFrameLocks noChangeAspect="1"/>
              </p:cNvGraphicFramePr>
              <p:nvPr>
                <p:extLst>
                  <p:ext uri="{D42A27DB-BD31-4B8C-83A1-F6EECF244321}">
                    <p14:modId xmlns:p14="http://schemas.microsoft.com/office/powerpoint/2010/main" val="3124019106"/>
                  </p:ext>
                </p:extLst>
              </p:nvPr>
            </p:nvGraphicFramePr>
            <p:xfrm>
              <a:off x="6655275" y="3202829"/>
              <a:ext cx="2286000" cy="1285875"/>
            </p:xfrm>
            <a:graphic>
              <a:graphicData uri="http://schemas.microsoft.com/office/powerpoint/2016/slidezoom">
                <pslz:sldZm>
                  <pslz:sldZmObj sldId="267" cId="1856618517">
                    <pslz:zmPr id="{37214FB5-5764-4D55-A70E-B15CFBD97405}" returnToParent="0" transitionDur="1000">
                      <p166:blipFill xmlns:p166="http://schemas.microsoft.com/office/powerpoint/2016/6/main">
                        <a:blip r:embed="rId8"/>
                        <a:stretch>
                          <a:fillRect/>
                        </a:stretch>
                      </p166:blipFill>
                      <p166:spPr xmlns:p166="http://schemas.microsoft.com/office/powerpoint/2016/6/main">
                        <a:xfrm>
                          <a:off x="0" y="0"/>
                          <a:ext cx="2286000" cy="1285875"/>
                        </a:xfrm>
                        <a:prstGeom prst="rect">
                          <a:avLst/>
                        </a:prstGeom>
                        <a:ln>
                          <a:solidFill>
                            <a:schemeClr val="tx1"/>
                          </a:solidFill>
                        </a:ln>
                      </p166:spPr>
                    </pslz:zmPr>
                  </pslz:sldZmObj>
                </pslz:sldZm>
              </a:graphicData>
            </a:graphic>
          </p:graphicFrame>
        </mc:Choice>
        <mc:Fallback>
          <p:pic>
            <p:nvPicPr>
              <p:cNvPr id="5" name="Slide Zoom 4">
                <a:hlinkClick r:id="rId4" action="ppaction://hlinksldjump"/>
                <a:extLst>
                  <a:ext uri="{FF2B5EF4-FFF2-40B4-BE49-F238E27FC236}">
                    <a16:creationId xmlns:a16="http://schemas.microsoft.com/office/drawing/2014/main" id="{7BF6FFB9-E783-45C5-9C03-215ABD253977}"/>
                  </a:ext>
                </a:extLst>
              </p:cNvPr>
              <p:cNvPicPr>
                <a:picLocks noGrp="1" noRot="1" noChangeAspect="1" noMove="1" noResize="1" noEditPoints="1" noAdjustHandles="1" noChangeArrowheads="1" noChangeShapeType="1"/>
              </p:cNvPicPr>
              <p:nvPr/>
            </p:nvPicPr>
            <p:blipFill>
              <a:blip r:embed="rId9"/>
              <a:stretch>
                <a:fillRect/>
              </a:stretch>
            </p:blipFill>
            <p:spPr>
              <a:xfrm>
                <a:off x="6655275" y="3202829"/>
                <a:ext cx="2286000" cy="1285875"/>
              </a:xfrm>
              <a:prstGeom prst="rect">
                <a:avLst/>
              </a:prstGeom>
              <a:ln>
                <a:solidFill>
                  <a:schemeClr val="tx1"/>
                </a:solidFill>
              </a:ln>
            </p:spPr>
          </p:pic>
        </mc:Fallback>
      </mc:AlternateContent>
    </p:spTree>
  </p:cSld>
  <p:clrMapOvr>
    <a:masterClrMapping/>
  </p:clrMapOvr>
  <p:timing>
    <p:tnLst>
      <p:par>
        <p:cTn id="1" dur="indefinite" restart="never" nodeType="tmRoot"/>
      </p:par>
    </p:tnLst>
  </p:timing>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814</Words>
  <Application>Microsoft Office PowerPoint</Application>
  <PresentationFormat>On-screen Show (16:9)</PresentationFormat>
  <Paragraphs>74</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Architects Daughter</vt:lpstr>
      <vt:lpstr>Century Gothic</vt:lpstr>
      <vt:lpstr>Arial</vt:lpstr>
      <vt:lpstr>Tahoma</vt:lpstr>
      <vt:lpstr>Simple Dark</vt:lpstr>
      <vt:lpstr>PowerPoint Presentation</vt:lpstr>
      <vt:lpstr>PowerPoint Presentation</vt:lpstr>
      <vt:lpstr>PowerPoint Presentation</vt:lpstr>
      <vt:lpstr>Chrome Music Lab (How to use) Song Maker https://musiclab.chromeexperiments.com/</vt:lpstr>
      <vt:lpstr>Chrome Music Lab (How to use)  Song Maker https://musiclab.chromeexperiments.com/</vt:lpstr>
      <vt:lpstr>Chrome Music Lab (Saving)  Song Maker https://musiclab.chromeexperiments.com/</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Burgemeister</dc:creator>
  <cp:lastModifiedBy>CURRICULUM\cheryl burgemeister</cp:lastModifiedBy>
  <cp:revision>17</cp:revision>
  <dcterms:modified xsi:type="dcterms:W3CDTF">2020-05-11T04:32:28Z</dcterms:modified>
</cp:coreProperties>
</file>